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6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A22044-52C4-4B30-BEBB-5F823DC71F0B}" v="1" dt="2024-10-22T10:54:27.298"/>
  </p1510:revLst>
</p1510:revInfo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66" d="100"/>
          <a:sy n="66" d="100"/>
        </p:scale>
        <p:origin x="48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2021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24C-4797-87EF-805B2C34F33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24C-4797-87EF-805B2C34F33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24C-4797-87EF-805B2C34F33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24C-4797-87EF-805B2C34F33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'Taux de réussite'!$A$2:$A$5</c:f>
              <c:strCache>
                <c:ptCount val="4"/>
                <c:pt idx="0">
                  <c:v>BP Vente / Services</c:v>
                </c:pt>
                <c:pt idx="1">
                  <c:v>Bac Pro Commerce / Vente</c:v>
                </c:pt>
                <c:pt idx="2">
                  <c:v>BTS MCO</c:v>
                </c:pt>
                <c:pt idx="3">
                  <c:v>BTS NDRC</c:v>
                </c:pt>
              </c:strCache>
            </c:strRef>
          </c:cat>
          <c:val>
            <c:numRef>
              <c:f>'Taux de réussite'!$B$2:$B$5</c:f>
              <c:numCache>
                <c:formatCode>0%</c:formatCode>
                <c:ptCount val="4"/>
                <c:pt idx="0">
                  <c:v>1</c:v>
                </c:pt>
                <c:pt idx="1">
                  <c:v>0.96</c:v>
                </c:pt>
                <c:pt idx="2">
                  <c:v>0.73</c:v>
                </c:pt>
                <c:pt idx="3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24C-4797-87EF-805B2C34F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5129039"/>
        <c:axId val="2135129871"/>
      </c:barChart>
      <c:catAx>
        <c:axId val="21351290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135129871"/>
        <c:crosses val="autoZero"/>
        <c:auto val="1"/>
        <c:lblAlgn val="ctr"/>
        <c:lblOffset val="100"/>
        <c:noMultiLvlLbl val="0"/>
      </c:catAx>
      <c:valAx>
        <c:axId val="2135129871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1351290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51BCE-E49F-4DB1-914B-0F46DD9F9B31}" type="datetimeFigureOut">
              <a:rPr lang="fr-FR" smtClean="0"/>
              <a:t>22/10/2024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7861AB-B4B0-41CE-A052-79DA137D22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5896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0872CF-95FA-43E1-9B3C-399425C0A1B8}" type="slidenum">
              <a:rPr lang="fr-FR"/>
              <a:pPr/>
              <a:t>1</a:t>
            </a:fld>
            <a:endParaRPr lang="fr-FR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Exercice PowerPoint « L’apprentissage »</a:t>
            </a:r>
          </a:p>
          <a:p>
            <a:endParaRPr lang="fr-FR" sz="12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fr-FR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Vous êtes chargé(e) de promouvoir l’apprentissage à l'aide d’une présentation Powerpoint destinée à être visualisée sur une borne interactive.</a:t>
            </a:r>
          </a:p>
          <a:p>
            <a:r>
              <a:rPr lang="fr-FR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La présentation devra défiler toute seule et tourner</a:t>
            </a:r>
            <a:r>
              <a:rPr lang="fr-FR" sz="1200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fr-FR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en boucle.</a:t>
            </a:r>
          </a:p>
          <a:p>
            <a:endParaRPr lang="fr-FR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fr-FR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1</a:t>
            </a:r>
            <a:r>
              <a:rPr lang="fr-FR" sz="1200" kern="1200" baseline="300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ère</a:t>
            </a:r>
            <a:r>
              <a:rPr lang="fr-FR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diapo : Diapo de titre avec photo recolorée en noir et blanc.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79FA46-20CB-4063-9E37-369BBA90DADA}" type="slidenum">
              <a:rPr lang="fr-FR"/>
              <a:pPr/>
              <a:t>2</a:t>
            </a:fld>
            <a:endParaRPr lang="fr-FR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</a:t>
            </a:r>
            <a:r>
              <a:rPr lang="fr-FR" baseline="30000" dirty="0"/>
              <a:t>ème</a:t>
            </a:r>
            <a:r>
              <a:rPr lang="fr-FR" dirty="0"/>
              <a:t> diapo : Photos des centres d’apprentis en chevauchement.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3856D3-BAB1-44A4-A593-457B62007016}" type="slidenum">
              <a:rPr lang="fr-FR"/>
              <a:pPr/>
              <a:t>3</a:t>
            </a:fld>
            <a:endParaRPr lang="fr-FR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</a:t>
            </a:r>
            <a:r>
              <a:rPr lang="fr-FR" baseline="30000" dirty="0"/>
              <a:t>ème</a:t>
            </a:r>
            <a:r>
              <a:rPr lang="fr-FR" dirty="0"/>
              <a:t> diapo : Liste</a:t>
            </a:r>
            <a:r>
              <a:rPr lang="fr-FR" baseline="0" dirty="0"/>
              <a:t> des formations avec une hiérarchie de textes</a:t>
            </a:r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4</a:t>
            </a:r>
            <a:r>
              <a:rPr lang="fr-FR" baseline="30000" dirty="0"/>
              <a:t>ème</a:t>
            </a:r>
            <a:r>
              <a:rPr lang="fr-FR" dirty="0"/>
              <a:t> diapo : Schéma de l’alternance réalisé à</a:t>
            </a:r>
            <a:r>
              <a:rPr lang="fr-FR" baseline="0" dirty="0"/>
              <a:t> l’aide</a:t>
            </a:r>
            <a:r>
              <a:rPr lang="fr-FR" dirty="0"/>
              <a:t> de </a:t>
            </a:r>
            <a:r>
              <a:rPr lang="fr-FR" dirty="0" err="1"/>
              <a:t>SmartArts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E6DE2-9F16-4918-A810-9D64647EE6A4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22F2B9-9887-4FD0-AC80-35F6DDC3AC30}" type="slidenum">
              <a:rPr lang="fr-FR"/>
              <a:pPr/>
              <a:t>5</a:t>
            </a:fld>
            <a:endParaRPr lang="fr-FR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</a:t>
            </a:r>
            <a:r>
              <a:rPr lang="fr-FR" baseline="30000" dirty="0"/>
              <a:t>ème</a:t>
            </a:r>
            <a:r>
              <a:rPr lang="fr-FR" dirty="0"/>
              <a:t> diapo : Insérer le tableau des rémunérations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</a:t>
            </a:r>
            <a:r>
              <a:rPr lang="fr-FR" baseline="30000" dirty="0"/>
              <a:t>ème</a:t>
            </a:r>
            <a:r>
              <a:rPr lang="fr-FR" dirty="0"/>
              <a:t> diapo : Insérer le graphique des taux</a:t>
            </a:r>
            <a:r>
              <a:rPr lang="fr-FR" baseline="0" dirty="0"/>
              <a:t> de réussite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E6DE2-9F16-4918-A810-9D64647EE6A4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5AE5BF-B970-49E9-A584-7063AFF1BCF0}" type="slidenum">
              <a:rPr lang="fr-FR"/>
              <a:pPr/>
              <a:t>7</a:t>
            </a:fld>
            <a:endParaRPr lang="fr-FR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</a:t>
            </a:r>
            <a:r>
              <a:rPr lang="fr-FR" baseline="30000" dirty="0"/>
              <a:t>ème</a:t>
            </a:r>
            <a:r>
              <a:rPr lang="fr-FR" dirty="0"/>
              <a:t> diapo : Intégrer la</a:t>
            </a:r>
            <a:r>
              <a:rPr lang="fr-FR" baseline="0" dirty="0"/>
              <a:t> vidéo dans un clipart</a:t>
            </a:r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DB678A-13E0-4D0D-A779-B585E9078BFD}" type="slidenum">
              <a:rPr lang="fr-FR"/>
              <a:pPr/>
              <a:t>8</a:t>
            </a:fld>
            <a:endParaRPr lang="fr-FR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</a:t>
            </a:r>
            <a:r>
              <a:rPr lang="fr-FR" baseline="30000" dirty="0"/>
              <a:t>ème</a:t>
            </a:r>
            <a:r>
              <a:rPr lang="fr-FR" dirty="0"/>
              <a:t> diapo : Photo moitié en couleur / moitié en noir et blanc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7533" y="33337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19968" y="3860801"/>
            <a:ext cx="8727017" cy="1368425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B9D2770-2615-42F0-BDB1-7E908A17CA5C}" type="slidenum">
              <a:rPr lang="fr-FR"/>
              <a:pPr/>
              <a:t>‹N°›</a:t>
            </a:fld>
            <a:endParaRPr lang="fr-FR"/>
          </a:p>
        </p:txBody>
      </p:sp>
      <p:grpSp>
        <p:nvGrpSpPr>
          <p:cNvPr id="143" name="Group 7">
            <a:extLst>
              <a:ext uri="{FF2B5EF4-FFF2-40B4-BE49-F238E27FC236}">
                <a16:creationId xmlns:a16="http://schemas.microsoft.com/office/drawing/2014/main" id="{C45753ED-1E06-79C3-A6DF-06C0ACC1D23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" y="3429002"/>
            <a:ext cx="2279578" cy="2754277"/>
            <a:chOff x="0" y="2291"/>
            <a:chExt cx="1385" cy="1702"/>
          </a:xfrm>
        </p:grpSpPr>
        <p:sp>
          <p:nvSpPr>
            <p:cNvPr id="144" name="Rectangle 8">
              <a:extLst>
                <a:ext uri="{FF2B5EF4-FFF2-40B4-BE49-F238E27FC236}">
                  <a16:creationId xmlns:a16="http://schemas.microsoft.com/office/drawing/2014/main" id="{999D6871-4163-F65D-D873-0C4DD757A66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62" y="388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5" name="Rectangle 9">
              <a:extLst>
                <a:ext uri="{FF2B5EF4-FFF2-40B4-BE49-F238E27FC236}">
                  <a16:creationId xmlns:a16="http://schemas.microsoft.com/office/drawing/2014/main" id="{CC3798BE-A514-5377-D700-F8DC691D8D5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33" y="388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6" name="Rectangle 10">
              <a:extLst>
                <a:ext uri="{FF2B5EF4-FFF2-40B4-BE49-F238E27FC236}">
                  <a16:creationId xmlns:a16="http://schemas.microsoft.com/office/drawing/2014/main" id="{BB510DED-A97B-D5AD-9B12-7CF3FCE5CF0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6" y="387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7" name="Rectangle 11">
              <a:extLst>
                <a:ext uri="{FF2B5EF4-FFF2-40B4-BE49-F238E27FC236}">
                  <a16:creationId xmlns:a16="http://schemas.microsoft.com/office/drawing/2014/main" id="{8FF2F911-AB10-F712-C25E-A2C532BC6F9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99912">
              <a:off x="209" y="388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8" name="Rectangle 12">
              <a:extLst>
                <a:ext uri="{FF2B5EF4-FFF2-40B4-BE49-F238E27FC236}">
                  <a16:creationId xmlns:a16="http://schemas.microsoft.com/office/drawing/2014/main" id="{9F889BBD-BF51-2216-5A19-153C1F019B1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99912">
              <a:off x="182" y="388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9" name="Rectangle 13">
              <a:extLst>
                <a:ext uri="{FF2B5EF4-FFF2-40B4-BE49-F238E27FC236}">
                  <a16:creationId xmlns:a16="http://schemas.microsoft.com/office/drawing/2014/main" id="{5E480B97-1E09-711C-6A92-2B1B7FDE3DE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250138">
              <a:off x="152" y="388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0" name="Rectangle 14">
              <a:extLst>
                <a:ext uri="{FF2B5EF4-FFF2-40B4-BE49-F238E27FC236}">
                  <a16:creationId xmlns:a16="http://schemas.microsoft.com/office/drawing/2014/main" id="{16F638E4-E75E-2800-F006-722038EC535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238076">
              <a:off x="123" y="388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1" name="Rectangle 15">
              <a:extLst>
                <a:ext uri="{FF2B5EF4-FFF2-40B4-BE49-F238E27FC236}">
                  <a16:creationId xmlns:a16="http://schemas.microsoft.com/office/drawing/2014/main" id="{A704B06C-75E6-FD12-416A-6C3AF3CC827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380717">
              <a:off x="363" y="386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2" name="Rectangle 16">
              <a:extLst>
                <a:ext uri="{FF2B5EF4-FFF2-40B4-BE49-F238E27FC236}">
                  <a16:creationId xmlns:a16="http://schemas.microsoft.com/office/drawing/2014/main" id="{4B47147B-9374-F063-3066-B34C5F309FD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380717">
              <a:off x="332" y="387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3" name="Rectangle 17">
              <a:extLst>
                <a:ext uri="{FF2B5EF4-FFF2-40B4-BE49-F238E27FC236}">
                  <a16:creationId xmlns:a16="http://schemas.microsoft.com/office/drawing/2014/main" id="{D7DA641B-E71C-713D-2A64-F623170AB78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583200">
              <a:off x="302" y="387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4" name="Rectangle 18">
              <a:extLst>
                <a:ext uri="{FF2B5EF4-FFF2-40B4-BE49-F238E27FC236}">
                  <a16:creationId xmlns:a16="http://schemas.microsoft.com/office/drawing/2014/main" id="{B4B8D6DD-D0C7-A650-4422-BB3B7E7B062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737625">
              <a:off x="270" y="388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5" name="Rectangle 19">
              <a:extLst>
                <a:ext uri="{FF2B5EF4-FFF2-40B4-BE49-F238E27FC236}">
                  <a16:creationId xmlns:a16="http://schemas.microsoft.com/office/drawing/2014/main" id="{0B2DFA09-0D0E-44B7-8912-710ADC846D3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715477">
              <a:off x="516" y="382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6" name="Rectangle 20">
              <a:extLst>
                <a:ext uri="{FF2B5EF4-FFF2-40B4-BE49-F238E27FC236}">
                  <a16:creationId xmlns:a16="http://schemas.microsoft.com/office/drawing/2014/main" id="{CC05BB4B-AB1D-768B-52F0-F2411AC200E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924949">
              <a:off x="486" y="38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7" name="Rectangle 21">
              <a:extLst>
                <a:ext uri="{FF2B5EF4-FFF2-40B4-BE49-F238E27FC236}">
                  <a16:creationId xmlns:a16="http://schemas.microsoft.com/office/drawing/2014/main" id="{482FAE63-29C9-2D36-B8A2-60CEFD41FC8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924949">
              <a:off x="456" y="38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8" name="Rectangle 22">
              <a:extLst>
                <a:ext uri="{FF2B5EF4-FFF2-40B4-BE49-F238E27FC236}">
                  <a16:creationId xmlns:a16="http://schemas.microsoft.com/office/drawing/2014/main" id="{EDB30E33-6859-692C-F3AA-BA5DDD4F82A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041352">
              <a:off x="426" y="385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9" name="Rectangle 23">
              <a:extLst>
                <a:ext uri="{FF2B5EF4-FFF2-40B4-BE49-F238E27FC236}">
                  <a16:creationId xmlns:a16="http://schemas.microsoft.com/office/drawing/2014/main" id="{67EA47A9-F0E8-247D-146D-48E8E01B614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664" y="376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0" name="Rectangle 24">
              <a:extLst>
                <a:ext uri="{FF2B5EF4-FFF2-40B4-BE49-F238E27FC236}">
                  <a16:creationId xmlns:a16="http://schemas.microsoft.com/office/drawing/2014/main" id="{030C5120-5D64-1769-97EF-776A2923669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634" y="3780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1" name="Rectangle 25">
              <a:extLst>
                <a:ext uri="{FF2B5EF4-FFF2-40B4-BE49-F238E27FC236}">
                  <a16:creationId xmlns:a16="http://schemas.microsoft.com/office/drawing/2014/main" id="{8F0E9A64-775B-366C-E226-A02100534FE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104184">
              <a:off x="605" y="379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2" name="Rectangle 26">
              <a:extLst>
                <a:ext uri="{FF2B5EF4-FFF2-40B4-BE49-F238E27FC236}">
                  <a16:creationId xmlns:a16="http://schemas.microsoft.com/office/drawing/2014/main" id="{7F3F0888-55CC-83D0-36AE-F9EE32B1C05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325343">
              <a:off x="575" y="380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3" name="Rectangle 27">
              <a:extLst>
                <a:ext uri="{FF2B5EF4-FFF2-40B4-BE49-F238E27FC236}">
                  <a16:creationId xmlns:a16="http://schemas.microsoft.com/office/drawing/2014/main" id="{B20715C3-1E24-45BF-8ADA-993F20E7851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99" y="3683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4" name="Rectangle 28">
              <a:extLst>
                <a:ext uri="{FF2B5EF4-FFF2-40B4-BE49-F238E27FC236}">
                  <a16:creationId xmlns:a16="http://schemas.microsoft.com/office/drawing/2014/main" id="{D20378D7-C896-FFE2-8DC0-C1882915A23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72" y="369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5" name="Rectangle 29">
              <a:extLst>
                <a:ext uri="{FF2B5EF4-FFF2-40B4-BE49-F238E27FC236}">
                  <a16:creationId xmlns:a16="http://schemas.microsoft.com/office/drawing/2014/main" id="{710D9DBB-52EF-017C-B86C-FA42BBE976C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45" y="37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6" name="Rectangle 30">
              <a:extLst>
                <a:ext uri="{FF2B5EF4-FFF2-40B4-BE49-F238E27FC236}">
                  <a16:creationId xmlns:a16="http://schemas.microsoft.com/office/drawing/2014/main" id="{BBE2F14B-C3C9-3C15-1DBA-3A055FBF9EA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717" y="37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7" name="Rectangle 31">
              <a:extLst>
                <a:ext uri="{FF2B5EF4-FFF2-40B4-BE49-F238E27FC236}">
                  <a16:creationId xmlns:a16="http://schemas.microsoft.com/office/drawing/2014/main" id="{10E03732-E10D-4DC4-80B8-2F1EF522965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02266">
              <a:off x="923" y="358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8" name="Rectangle 32">
              <a:extLst>
                <a:ext uri="{FF2B5EF4-FFF2-40B4-BE49-F238E27FC236}">
                  <a16:creationId xmlns:a16="http://schemas.microsoft.com/office/drawing/2014/main" id="{1C2B6787-E6C8-46A0-8F99-92B8B5F4ABD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02266">
              <a:off x="899" y="360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9" name="Rectangle 33">
              <a:extLst>
                <a:ext uri="{FF2B5EF4-FFF2-40B4-BE49-F238E27FC236}">
                  <a16:creationId xmlns:a16="http://schemas.microsoft.com/office/drawing/2014/main" id="{DE20CECE-2CE7-520D-7201-68F71E43FA4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707562">
              <a:off x="876" y="362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0" name="Rectangle 34">
              <a:extLst>
                <a:ext uri="{FF2B5EF4-FFF2-40B4-BE49-F238E27FC236}">
                  <a16:creationId xmlns:a16="http://schemas.microsoft.com/office/drawing/2014/main" id="{DA810989-02F5-321B-634F-A7ACD901408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707562">
              <a:off x="850" y="364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1" name="Rectangle 35">
              <a:extLst>
                <a:ext uri="{FF2B5EF4-FFF2-40B4-BE49-F238E27FC236}">
                  <a16:creationId xmlns:a16="http://schemas.microsoft.com/office/drawing/2014/main" id="{6F983878-B042-D1D4-F325-4427AFC44D5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5830">
              <a:off x="1027" y="3473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2" name="Rectangle 36">
              <a:extLst>
                <a:ext uri="{FF2B5EF4-FFF2-40B4-BE49-F238E27FC236}">
                  <a16:creationId xmlns:a16="http://schemas.microsoft.com/office/drawing/2014/main" id="{5195F62C-C299-6CE0-36D1-7BA5B6F1698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5830">
              <a:off x="1009" y="349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3" name="Rectangle 37">
              <a:extLst>
                <a:ext uri="{FF2B5EF4-FFF2-40B4-BE49-F238E27FC236}">
                  <a16:creationId xmlns:a16="http://schemas.microsoft.com/office/drawing/2014/main" id="{DA8A1124-7F44-4FD1-3A20-452CE40C30E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88117">
              <a:off x="990" y="351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4" name="Rectangle 38">
              <a:extLst>
                <a:ext uri="{FF2B5EF4-FFF2-40B4-BE49-F238E27FC236}">
                  <a16:creationId xmlns:a16="http://schemas.microsoft.com/office/drawing/2014/main" id="{C817A33C-BD94-D386-A697-9839559E228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88117">
              <a:off x="969" y="354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5" name="Rectangle 39">
              <a:extLst>
                <a:ext uri="{FF2B5EF4-FFF2-40B4-BE49-F238E27FC236}">
                  <a16:creationId xmlns:a16="http://schemas.microsoft.com/office/drawing/2014/main" id="{A1283FC1-5192-39FD-28CB-836A8B884C3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841630">
              <a:off x="1113" y="335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6" name="Rectangle 40">
              <a:extLst>
                <a:ext uri="{FF2B5EF4-FFF2-40B4-BE49-F238E27FC236}">
                  <a16:creationId xmlns:a16="http://schemas.microsoft.com/office/drawing/2014/main" id="{94154B6C-BA2A-27F4-578A-7B50DC66507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841630">
              <a:off x="1100" y="337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7" name="Rectangle 41">
              <a:extLst>
                <a:ext uri="{FF2B5EF4-FFF2-40B4-BE49-F238E27FC236}">
                  <a16:creationId xmlns:a16="http://schemas.microsoft.com/office/drawing/2014/main" id="{D8BFD1D0-C109-C134-B1A8-00E76E3477C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308689">
              <a:off x="1086" y="340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8" name="Rectangle 42">
              <a:extLst>
                <a:ext uri="{FF2B5EF4-FFF2-40B4-BE49-F238E27FC236}">
                  <a16:creationId xmlns:a16="http://schemas.microsoft.com/office/drawing/2014/main" id="{84A83931-AA49-D30A-C510-10667BF896D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308689">
              <a:off x="1064" y="342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9" name="Rectangle 43">
              <a:extLst>
                <a:ext uri="{FF2B5EF4-FFF2-40B4-BE49-F238E27FC236}">
                  <a16:creationId xmlns:a16="http://schemas.microsoft.com/office/drawing/2014/main" id="{39E10E8E-8070-548F-F62C-632C0A9D08D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69913">
              <a:off x="1172" y="3225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0" name="Rectangle 44">
              <a:extLst>
                <a:ext uri="{FF2B5EF4-FFF2-40B4-BE49-F238E27FC236}">
                  <a16:creationId xmlns:a16="http://schemas.microsoft.com/office/drawing/2014/main" id="{ED3578B7-D666-E806-AF11-C18B8AB19AC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59869">
              <a:off x="1162" y="3250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1" name="Rectangle 45">
              <a:extLst>
                <a:ext uri="{FF2B5EF4-FFF2-40B4-BE49-F238E27FC236}">
                  <a16:creationId xmlns:a16="http://schemas.microsoft.com/office/drawing/2014/main" id="{C5CF9F72-F2BB-FB11-2DB9-3A9250BFFAE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734079">
              <a:off x="1154" y="327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2" name="Rectangle 46">
              <a:extLst>
                <a:ext uri="{FF2B5EF4-FFF2-40B4-BE49-F238E27FC236}">
                  <a16:creationId xmlns:a16="http://schemas.microsoft.com/office/drawing/2014/main" id="{D4726CFE-A4A3-009E-25B9-51CEAE7CE2A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734079">
              <a:off x="1141" y="330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3" name="Rectangle 47">
              <a:extLst>
                <a:ext uri="{FF2B5EF4-FFF2-40B4-BE49-F238E27FC236}">
                  <a16:creationId xmlns:a16="http://schemas.microsoft.com/office/drawing/2014/main" id="{49147911-30C3-861B-BA0D-DF958DC0737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06095">
              <a:off x="1211" y="309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4" name="Rectangle 48">
              <a:extLst>
                <a:ext uri="{FF2B5EF4-FFF2-40B4-BE49-F238E27FC236}">
                  <a16:creationId xmlns:a16="http://schemas.microsoft.com/office/drawing/2014/main" id="{E3EFFC3D-0CEA-686C-3C51-0E54371D04A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599992">
              <a:off x="1201" y="3122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5" name="Rectangle 49">
              <a:extLst>
                <a:ext uri="{FF2B5EF4-FFF2-40B4-BE49-F238E27FC236}">
                  <a16:creationId xmlns:a16="http://schemas.microsoft.com/office/drawing/2014/main" id="{A9BF5C66-441A-FADF-5DBE-6EB2F747408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599992">
              <a:off x="1200" y="3147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6" name="Rectangle 50">
              <a:extLst>
                <a:ext uri="{FF2B5EF4-FFF2-40B4-BE49-F238E27FC236}">
                  <a16:creationId xmlns:a16="http://schemas.microsoft.com/office/drawing/2014/main" id="{30C2F92E-BC4C-BC18-FA16-DCEF0FE924A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4188">
              <a:off x="1189" y="31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7" name="Rectangle 51">
              <a:extLst>
                <a:ext uri="{FF2B5EF4-FFF2-40B4-BE49-F238E27FC236}">
                  <a16:creationId xmlns:a16="http://schemas.microsoft.com/office/drawing/2014/main" id="{DFAD5661-2FD8-981F-5B21-0F8220921B3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917612">
              <a:off x="1219" y="296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8" name="Rectangle 52">
              <a:extLst>
                <a:ext uri="{FF2B5EF4-FFF2-40B4-BE49-F238E27FC236}">
                  <a16:creationId xmlns:a16="http://schemas.microsoft.com/office/drawing/2014/main" id="{854AE954-23D1-8960-63E9-7247B986A76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119600">
              <a:off x="1220" y="2991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9" name="Rectangle 53">
              <a:extLst>
                <a:ext uri="{FF2B5EF4-FFF2-40B4-BE49-F238E27FC236}">
                  <a16:creationId xmlns:a16="http://schemas.microsoft.com/office/drawing/2014/main" id="{32611877-CCB3-9A5D-4520-66DFBDF8E1E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119600">
              <a:off x="1220" y="30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0" name="Rectangle 54">
              <a:extLst>
                <a:ext uri="{FF2B5EF4-FFF2-40B4-BE49-F238E27FC236}">
                  <a16:creationId xmlns:a16="http://schemas.microsoft.com/office/drawing/2014/main" id="{739C109D-C712-8491-E5BA-E7699F8A443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29454">
              <a:off x="1219" y="30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1" name="Rectangle 55">
              <a:extLst>
                <a:ext uri="{FF2B5EF4-FFF2-40B4-BE49-F238E27FC236}">
                  <a16:creationId xmlns:a16="http://schemas.microsoft.com/office/drawing/2014/main" id="{7AA25440-8D12-D512-1DE2-5A1B338C190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467714">
              <a:off x="1207" y="2843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2" name="Rectangle 56">
              <a:extLst>
                <a:ext uri="{FF2B5EF4-FFF2-40B4-BE49-F238E27FC236}">
                  <a16:creationId xmlns:a16="http://schemas.microsoft.com/office/drawing/2014/main" id="{4CD41FBA-B86C-0DAC-F354-AF00BF8C2CF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630728">
              <a:off x="1213" y="286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3" name="Rectangle 57">
              <a:extLst>
                <a:ext uri="{FF2B5EF4-FFF2-40B4-BE49-F238E27FC236}">
                  <a16:creationId xmlns:a16="http://schemas.microsoft.com/office/drawing/2014/main" id="{4F6C3C37-52A4-CE2A-979D-A1775D9AC00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630728">
              <a:off x="1216" y="288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4" name="Rectangle 58">
              <a:extLst>
                <a:ext uri="{FF2B5EF4-FFF2-40B4-BE49-F238E27FC236}">
                  <a16:creationId xmlns:a16="http://schemas.microsoft.com/office/drawing/2014/main" id="{F87A354D-37A1-11BC-038E-D86924E379D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793741">
              <a:off x="1219" y="29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5" name="Rectangle 59">
              <a:extLst>
                <a:ext uri="{FF2B5EF4-FFF2-40B4-BE49-F238E27FC236}">
                  <a16:creationId xmlns:a16="http://schemas.microsoft.com/office/drawing/2014/main" id="{FC0B8CBB-753C-81A3-09F3-D22753D8840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056059">
              <a:off x="1165" y="272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6" name="Rectangle 60">
              <a:extLst>
                <a:ext uri="{FF2B5EF4-FFF2-40B4-BE49-F238E27FC236}">
                  <a16:creationId xmlns:a16="http://schemas.microsoft.com/office/drawing/2014/main" id="{74EF7E87-E5C4-4FFC-6A08-2D6EC34B9D2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76" y="2752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7" name="Rectangle 61">
              <a:extLst>
                <a:ext uri="{FF2B5EF4-FFF2-40B4-BE49-F238E27FC236}">
                  <a16:creationId xmlns:a16="http://schemas.microsoft.com/office/drawing/2014/main" id="{0CF215A2-6440-D488-3021-7803FA24D1B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84" y="277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8" name="Rectangle 62">
              <a:extLst>
                <a:ext uri="{FF2B5EF4-FFF2-40B4-BE49-F238E27FC236}">
                  <a16:creationId xmlns:a16="http://schemas.microsoft.com/office/drawing/2014/main" id="{CBED9CEF-B499-156C-C426-63E32CBF932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94" y="279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9" name="Rectangle 63">
              <a:extLst>
                <a:ext uri="{FF2B5EF4-FFF2-40B4-BE49-F238E27FC236}">
                  <a16:creationId xmlns:a16="http://schemas.microsoft.com/office/drawing/2014/main" id="{8E821FD5-8A54-1E69-C7F2-DEDA96A43B7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671254">
              <a:off x="1101" y="262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0" name="Rectangle 64">
              <a:extLst>
                <a:ext uri="{FF2B5EF4-FFF2-40B4-BE49-F238E27FC236}">
                  <a16:creationId xmlns:a16="http://schemas.microsoft.com/office/drawing/2014/main" id="{322B5B1E-6C67-324D-8937-8E78F26322F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55825">
              <a:off x="1114" y="264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1" name="Rectangle 65">
              <a:extLst>
                <a:ext uri="{FF2B5EF4-FFF2-40B4-BE49-F238E27FC236}">
                  <a16:creationId xmlns:a16="http://schemas.microsoft.com/office/drawing/2014/main" id="{E82A8564-5B70-9AD7-05CB-7494A148281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47617">
              <a:off x="1129" y="266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2" name="Rectangle 66">
              <a:extLst>
                <a:ext uri="{FF2B5EF4-FFF2-40B4-BE49-F238E27FC236}">
                  <a16:creationId xmlns:a16="http://schemas.microsoft.com/office/drawing/2014/main" id="{153B34E5-D0AA-A3B0-8C66-0618449A56B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47617">
              <a:off x="1142" y="268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3" name="Rectangle 67">
              <a:extLst>
                <a:ext uri="{FF2B5EF4-FFF2-40B4-BE49-F238E27FC236}">
                  <a16:creationId xmlns:a16="http://schemas.microsoft.com/office/drawing/2014/main" id="{A1879456-B2AD-8ACF-2AE6-185A1F4D19C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14" y="253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4" name="Rectangle 68">
              <a:extLst>
                <a:ext uri="{FF2B5EF4-FFF2-40B4-BE49-F238E27FC236}">
                  <a16:creationId xmlns:a16="http://schemas.microsoft.com/office/drawing/2014/main" id="{7FCC32F5-ADA0-93C7-C29C-B96CC4B74C7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35" y="255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5" name="Rectangle 69">
              <a:extLst>
                <a:ext uri="{FF2B5EF4-FFF2-40B4-BE49-F238E27FC236}">
                  <a16:creationId xmlns:a16="http://schemas.microsoft.com/office/drawing/2014/main" id="{C470BF25-5C1A-D369-3EE8-6EDE232CA2F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50" y="257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6" name="Rectangle 70">
              <a:extLst>
                <a:ext uri="{FF2B5EF4-FFF2-40B4-BE49-F238E27FC236}">
                  <a16:creationId xmlns:a16="http://schemas.microsoft.com/office/drawing/2014/main" id="{47B3C116-DEEE-D8C5-6225-07F4754A2DC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257134">
              <a:off x="1068" y="2590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7" name="Freeform 71">
              <a:extLst>
                <a:ext uri="{FF2B5EF4-FFF2-40B4-BE49-F238E27FC236}">
                  <a16:creationId xmlns:a16="http://schemas.microsoft.com/office/drawing/2014/main" id="{62766A9B-CA29-A325-BCE9-1A683951B432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486" y="2563"/>
              <a:ext cx="180" cy="15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8" y="147"/>
                </a:cxn>
                <a:cxn ang="0">
                  <a:pos x="64" y="46"/>
                </a:cxn>
                <a:cxn ang="0">
                  <a:pos x="94" y="151"/>
                </a:cxn>
                <a:cxn ang="0">
                  <a:pos x="129" y="151"/>
                </a:cxn>
                <a:cxn ang="0">
                  <a:pos x="180" y="9"/>
                </a:cxn>
                <a:cxn ang="0">
                  <a:pos x="148" y="10"/>
                </a:cxn>
                <a:cxn ang="0">
                  <a:pos x="112" y="112"/>
                </a:cxn>
                <a:cxn ang="0">
                  <a:pos x="79" y="0"/>
                </a:cxn>
                <a:cxn ang="0">
                  <a:pos x="48" y="0"/>
                </a:cxn>
                <a:cxn ang="0">
                  <a:pos x="0" y="144"/>
                </a:cxn>
              </a:cxnLst>
              <a:rect l="0" t="0" r="r" b="b"/>
              <a:pathLst>
                <a:path w="180" h="151">
                  <a:moveTo>
                    <a:pt x="0" y="144"/>
                  </a:moveTo>
                  <a:lnTo>
                    <a:pt x="28" y="147"/>
                  </a:lnTo>
                  <a:lnTo>
                    <a:pt x="64" y="46"/>
                  </a:lnTo>
                  <a:lnTo>
                    <a:pt x="94" y="151"/>
                  </a:lnTo>
                  <a:lnTo>
                    <a:pt x="129" y="151"/>
                  </a:lnTo>
                  <a:lnTo>
                    <a:pt x="180" y="9"/>
                  </a:lnTo>
                  <a:lnTo>
                    <a:pt x="148" y="10"/>
                  </a:lnTo>
                  <a:lnTo>
                    <a:pt x="112" y="112"/>
                  </a:lnTo>
                  <a:lnTo>
                    <a:pt x="79" y="0"/>
                  </a:lnTo>
                  <a:lnTo>
                    <a:pt x="48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08" name="Rectangle 72">
              <a:extLst>
                <a:ext uri="{FF2B5EF4-FFF2-40B4-BE49-F238E27FC236}">
                  <a16:creationId xmlns:a16="http://schemas.microsoft.com/office/drawing/2014/main" id="{463B1B22-FDF4-C128-4251-EE3BEB09C38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575641">
              <a:off x="-217" y="3138"/>
              <a:ext cx="122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9" name="Rectangle 73">
              <a:extLst>
                <a:ext uri="{FF2B5EF4-FFF2-40B4-BE49-F238E27FC236}">
                  <a16:creationId xmlns:a16="http://schemas.microsoft.com/office/drawing/2014/main" id="{62722323-F510-4727-79D7-709D01323AB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8799">
              <a:off x="4" y="3146"/>
              <a:ext cx="103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0" name="Rectangle 74">
              <a:extLst>
                <a:ext uri="{FF2B5EF4-FFF2-40B4-BE49-F238E27FC236}">
                  <a16:creationId xmlns:a16="http://schemas.microsoft.com/office/drawing/2014/main" id="{B20CBEBD-303C-FF5D-4DF9-5A232B246E2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07" y="24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1" name="Rectangle 75">
              <a:extLst>
                <a:ext uri="{FF2B5EF4-FFF2-40B4-BE49-F238E27FC236}">
                  <a16:creationId xmlns:a16="http://schemas.microsoft.com/office/drawing/2014/main" id="{A5D3A1AE-EA51-9B61-5543-60A98F180F9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30" y="248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2" name="Rectangle 76">
              <a:extLst>
                <a:ext uri="{FF2B5EF4-FFF2-40B4-BE49-F238E27FC236}">
                  <a16:creationId xmlns:a16="http://schemas.microsoft.com/office/drawing/2014/main" id="{97078980-806E-EDF2-744A-EF3605665C5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54" y="249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3" name="Rectangle 77">
              <a:extLst>
                <a:ext uri="{FF2B5EF4-FFF2-40B4-BE49-F238E27FC236}">
                  <a16:creationId xmlns:a16="http://schemas.microsoft.com/office/drawing/2014/main" id="{F1C152AC-CCFF-2803-4CA8-C0419D902BA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938967">
              <a:off x="974" y="2509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4" name="Rectangle 78">
              <a:extLst>
                <a:ext uri="{FF2B5EF4-FFF2-40B4-BE49-F238E27FC236}">
                  <a16:creationId xmlns:a16="http://schemas.microsoft.com/office/drawing/2014/main" id="{F6FE3C07-6FFA-C449-0FFB-94088E3B881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61497">
              <a:off x="788" y="242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5" name="Rectangle 79">
              <a:extLst>
                <a:ext uri="{FF2B5EF4-FFF2-40B4-BE49-F238E27FC236}">
                  <a16:creationId xmlns:a16="http://schemas.microsoft.com/office/drawing/2014/main" id="{2538D373-CB8A-14EA-40A9-ABA1226ED2F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61497">
              <a:off x="815" y="243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6" name="Rectangle 80">
              <a:extLst>
                <a:ext uri="{FF2B5EF4-FFF2-40B4-BE49-F238E27FC236}">
                  <a16:creationId xmlns:a16="http://schemas.microsoft.com/office/drawing/2014/main" id="{513EBBCF-066D-E5DD-8B93-06A96369874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085367">
              <a:off x="837" y="24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7" name="Rectangle 81">
              <a:extLst>
                <a:ext uri="{FF2B5EF4-FFF2-40B4-BE49-F238E27FC236}">
                  <a16:creationId xmlns:a16="http://schemas.microsoft.com/office/drawing/2014/main" id="{F18DDF31-CE03-8B4A-660B-1383F861C29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379201">
              <a:off x="862" y="245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8" name="Rectangle 82">
              <a:extLst>
                <a:ext uri="{FF2B5EF4-FFF2-40B4-BE49-F238E27FC236}">
                  <a16:creationId xmlns:a16="http://schemas.microsoft.com/office/drawing/2014/main" id="{3B026837-C620-114A-B070-22386FA7938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261750">
              <a:off x="649" y="239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9" name="Rectangle 83">
              <a:extLst>
                <a:ext uri="{FF2B5EF4-FFF2-40B4-BE49-F238E27FC236}">
                  <a16:creationId xmlns:a16="http://schemas.microsoft.com/office/drawing/2014/main" id="{5D6ABAD2-EBC4-F54C-5BEB-61C95DBF1DF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49641">
              <a:off x="677" y="2402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0" name="Rectangle 84">
              <a:extLst>
                <a:ext uri="{FF2B5EF4-FFF2-40B4-BE49-F238E27FC236}">
                  <a16:creationId xmlns:a16="http://schemas.microsoft.com/office/drawing/2014/main" id="{6B04FB2E-0EC8-7475-6DF3-53B7DE9B9E9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49641">
              <a:off x="707" y="2407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1" name="Rectangle 85">
              <a:extLst>
                <a:ext uri="{FF2B5EF4-FFF2-40B4-BE49-F238E27FC236}">
                  <a16:creationId xmlns:a16="http://schemas.microsoft.com/office/drawing/2014/main" id="{83D295D5-9627-DA81-20F4-750B24D4CF5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610754">
              <a:off x="737" y="241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2" name="Rectangle 86">
              <a:extLst>
                <a:ext uri="{FF2B5EF4-FFF2-40B4-BE49-F238E27FC236}">
                  <a16:creationId xmlns:a16="http://schemas.microsoft.com/office/drawing/2014/main" id="{1BAC3DE1-E225-44DB-9B4B-4A72A3B511A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737785">
              <a:off x="503" y="239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3" name="Rectangle 87">
              <a:extLst>
                <a:ext uri="{FF2B5EF4-FFF2-40B4-BE49-F238E27FC236}">
                  <a16:creationId xmlns:a16="http://schemas.microsoft.com/office/drawing/2014/main" id="{F3ABD169-691F-783A-E02E-592D0CC600B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926630">
              <a:off x="533" y="239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4" name="Rectangle 88">
              <a:extLst>
                <a:ext uri="{FF2B5EF4-FFF2-40B4-BE49-F238E27FC236}">
                  <a16:creationId xmlns:a16="http://schemas.microsoft.com/office/drawing/2014/main" id="{394B640A-8536-FF74-407F-6D82B208DEC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953279">
              <a:off x="563" y="239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5" name="Rectangle 89">
              <a:extLst>
                <a:ext uri="{FF2B5EF4-FFF2-40B4-BE49-F238E27FC236}">
                  <a16:creationId xmlns:a16="http://schemas.microsoft.com/office/drawing/2014/main" id="{BCCC04EA-B572-C07B-02F6-263A25C48A2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019377">
              <a:off x="594" y="239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6" name="Rectangle 90">
              <a:extLst>
                <a:ext uri="{FF2B5EF4-FFF2-40B4-BE49-F238E27FC236}">
                  <a16:creationId xmlns:a16="http://schemas.microsoft.com/office/drawing/2014/main" id="{BC2454AA-315E-3916-781F-5CB663A6B75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404871">
              <a:off x="355" y="241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7" name="Rectangle 91">
              <a:extLst>
                <a:ext uri="{FF2B5EF4-FFF2-40B4-BE49-F238E27FC236}">
                  <a16:creationId xmlns:a16="http://schemas.microsoft.com/office/drawing/2014/main" id="{B474CDF2-CEAE-7882-B1D9-C79289488CB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239516">
              <a:off x="385" y="240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8" name="Rectangle 92">
              <a:extLst>
                <a:ext uri="{FF2B5EF4-FFF2-40B4-BE49-F238E27FC236}">
                  <a16:creationId xmlns:a16="http://schemas.microsoft.com/office/drawing/2014/main" id="{BA30C2DC-B51C-0387-EDE9-9C48F041F39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311061">
              <a:off x="418" y="240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9" name="Rectangle 93">
              <a:extLst>
                <a:ext uri="{FF2B5EF4-FFF2-40B4-BE49-F238E27FC236}">
                  <a16:creationId xmlns:a16="http://schemas.microsoft.com/office/drawing/2014/main" id="{9CF5A9F8-0533-EEC6-E051-0A27969E01F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435146">
              <a:off x="449" y="2400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0" name="Rectangle 94">
              <a:extLst>
                <a:ext uri="{FF2B5EF4-FFF2-40B4-BE49-F238E27FC236}">
                  <a16:creationId xmlns:a16="http://schemas.microsoft.com/office/drawing/2014/main" id="{C09442E3-226E-6624-5E51-9CE4E5F16D7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467837">
              <a:off x="206" y="245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1" name="Rectangle 95">
              <a:extLst>
                <a:ext uri="{FF2B5EF4-FFF2-40B4-BE49-F238E27FC236}">
                  <a16:creationId xmlns:a16="http://schemas.microsoft.com/office/drawing/2014/main" id="{6D1C35B3-0621-5629-5711-FE07ADE9DE1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379567">
              <a:off x="237" y="24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2" name="Rectangle 96">
              <a:extLst>
                <a:ext uri="{FF2B5EF4-FFF2-40B4-BE49-F238E27FC236}">
                  <a16:creationId xmlns:a16="http://schemas.microsoft.com/office/drawing/2014/main" id="{5AEA3FD6-EDDE-019E-DC79-C35B1B441E0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489057">
              <a:off x="266" y="243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3" name="Rectangle 97">
              <a:extLst>
                <a:ext uri="{FF2B5EF4-FFF2-40B4-BE49-F238E27FC236}">
                  <a16:creationId xmlns:a16="http://schemas.microsoft.com/office/drawing/2014/main" id="{B6D68A95-D4C5-A357-2913-707D9A943C6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680430">
              <a:off x="292" y="242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4" name="Rectangle 98">
              <a:extLst>
                <a:ext uri="{FF2B5EF4-FFF2-40B4-BE49-F238E27FC236}">
                  <a16:creationId xmlns:a16="http://schemas.microsoft.com/office/drawing/2014/main" id="{C3CABB07-1904-E3F0-84EA-5FD77A3B313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223709">
              <a:off x="5" y="254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5" name="Rectangle 99">
              <a:extLst>
                <a:ext uri="{FF2B5EF4-FFF2-40B4-BE49-F238E27FC236}">
                  <a16:creationId xmlns:a16="http://schemas.microsoft.com/office/drawing/2014/main" id="{C912BB09-9DCD-9AD7-FC25-FCB50ED62F1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431653">
              <a:off x="64" y="25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6" name="Rectangle 100">
              <a:extLst>
                <a:ext uri="{FF2B5EF4-FFF2-40B4-BE49-F238E27FC236}">
                  <a16:creationId xmlns:a16="http://schemas.microsoft.com/office/drawing/2014/main" id="{B89E23A6-27E6-41CB-B7C7-A03F195E533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797584">
              <a:off x="92" y="250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7" name="Rectangle 101">
              <a:extLst>
                <a:ext uri="{FF2B5EF4-FFF2-40B4-BE49-F238E27FC236}">
                  <a16:creationId xmlns:a16="http://schemas.microsoft.com/office/drawing/2014/main" id="{9774A4BC-EB35-CBD2-E0F5-42669177331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797584">
              <a:off x="119" y="249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8" name="Rectangle 102">
              <a:extLst>
                <a:ext uri="{FF2B5EF4-FFF2-40B4-BE49-F238E27FC236}">
                  <a16:creationId xmlns:a16="http://schemas.microsoft.com/office/drawing/2014/main" id="{8FE7CD3B-FB7B-AD50-A850-FA131BB0A60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142296">
              <a:off x="150" y="247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9" name="Rectangle 103">
              <a:extLst>
                <a:ext uri="{FF2B5EF4-FFF2-40B4-BE49-F238E27FC236}">
                  <a16:creationId xmlns:a16="http://schemas.microsoft.com/office/drawing/2014/main" id="{1DD6372F-2B97-1494-91CA-1877E195060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23229">
              <a:off x="0" y="336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0" name="Rectangle 104">
              <a:extLst>
                <a:ext uri="{FF2B5EF4-FFF2-40B4-BE49-F238E27FC236}">
                  <a16:creationId xmlns:a16="http://schemas.microsoft.com/office/drawing/2014/main" id="{B8937A75-6CAE-5B70-76A1-1D1F6CFDFE8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283992">
              <a:off x="511" y="347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1" name="Rectangle 105">
              <a:extLst>
                <a:ext uri="{FF2B5EF4-FFF2-40B4-BE49-F238E27FC236}">
                  <a16:creationId xmlns:a16="http://schemas.microsoft.com/office/drawing/2014/main" id="{57CF51F1-3099-C25E-B696-0C3A3B92060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283992">
              <a:off x="35" y="279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2" name="Rectangle 106">
              <a:extLst>
                <a:ext uri="{FF2B5EF4-FFF2-40B4-BE49-F238E27FC236}">
                  <a16:creationId xmlns:a16="http://schemas.microsoft.com/office/drawing/2014/main" id="{BA49A982-81CA-0333-848C-C8A750A4716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23229">
              <a:off x="700" y="2851"/>
              <a:ext cx="31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3" name="Rectangle 107">
              <a:extLst>
                <a:ext uri="{FF2B5EF4-FFF2-40B4-BE49-F238E27FC236}">
                  <a16:creationId xmlns:a16="http://schemas.microsoft.com/office/drawing/2014/main" id="{27965567-B126-25CB-8D6D-727073137C4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08516">
              <a:off x="200" y="3915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4" name="Rectangle 108">
              <a:extLst>
                <a:ext uri="{FF2B5EF4-FFF2-40B4-BE49-F238E27FC236}">
                  <a16:creationId xmlns:a16="http://schemas.microsoft.com/office/drawing/2014/main" id="{CA9C4B76-CA02-37C6-8631-D7E70D6036D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683973">
              <a:off x="45" y="3915"/>
              <a:ext cx="144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5" name="Rectangle 109">
              <a:extLst>
                <a:ext uri="{FF2B5EF4-FFF2-40B4-BE49-F238E27FC236}">
                  <a16:creationId xmlns:a16="http://schemas.microsoft.com/office/drawing/2014/main" id="{D9DA163A-0020-12CE-327C-1FA8BB6619B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245609">
              <a:off x="361" y="389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6" name="Rectangle 110">
              <a:extLst>
                <a:ext uri="{FF2B5EF4-FFF2-40B4-BE49-F238E27FC236}">
                  <a16:creationId xmlns:a16="http://schemas.microsoft.com/office/drawing/2014/main" id="{3B48F3A1-6BD1-3477-EC58-5C6D240478F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500520">
              <a:off x="522" y="3847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7" name="Rectangle 111">
              <a:extLst>
                <a:ext uri="{FF2B5EF4-FFF2-40B4-BE49-F238E27FC236}">
                  <a16:creationId xmlns:a16="http://schemas.microsoft.com/office/drawing/2014/main" id="{13042977-199E-639C-E151-C7BDC14D676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05227">
              <a:off x="670" y="377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8" name="Rectangle 112">
              <a:extLst>
                <a:ext uri="{FF2B5EF4-FFF2-40B4-BE49-F238E27FC236}">
                  <a16:creationId xmlns:a16="http://schemas.microsoft.com/office/drawing/2014/main" id="{B0C5C5C2-3EA8-E549-62D8-7E96E4BB2C3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060138">
              <a:off x="813" y="368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9" name="Rectangle 113">
              <a:extLst>
                <a:ext uri="{FF2B5EF4-FFF2-40B4-BE49-F238E27FC236}">
                  <a16:creationId xmlns:a16="http://schemas.microsoft.com/office/drawing/2014/main" id="{22544675-D2C5-A4F5-36B0-7C01D487EDD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90281">
              <a:off x="938" y="3582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0" name="Rectangle 114">
              <a:extLst>
                <a:ext uri="{FF2B5EF4-FFF2-40B4-BE49-F238E27FC236}">
                  <a16:creationId xmlns:a16="http://schemas.microsoft.com/office/drawing/2014/main" id="{1030EC2F-0E9C-D7BB-36F6-E17917A95C3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431653">
              <a:off x="-18" y="2506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1" name="Rectangle 115">
              <a:extLst>
                <a:ext uri="{FF2B5EF4-FFF2-40B4-BE49-F238E27FC236}">
                  <a16:creationId xmlns:a16="http://schemas.microsoft.com/office/drawing/2014/main" id="{C5545089-6746-2C98-09E9-9F9913780D5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193499">
              <a:off x="136" y="243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2" name="Rectangle 116">
              <a:extLst>
                <a:ext uri="{FF2B5EF4-FFF2-40B4-BE49-F238E27FC236}">
                  <a16:creationId xmlns:a16="http://schemas.microsoft.com/office/drawing/2014/main" id="{CC4F3231-DF09-9D21-7077-D039CB763A4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629380">
              <a:off x="447" y="2364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3" name="Rectangle 117">
              <a:extLst>
                <a:ext uri="{FF2B5EF4-FFF2-40B4-BE49-F238E27FC236}">
                  <a16:creationId xmlns:a16="http://schemas.microsoft.com/office/drawing/2014/main" id="{46ECA157-02B5-90FE-9422-8D772D6CC1A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01498">
              <a:off x="597" y="2360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4" name="Rectangle 118">
              <a:extLst>
                <a:ext uri="{FF2B5EF4-FFF2-40B4-BE49-F238E27FC236}">
                  <a16:creationId xmlns:a16="http://schemas.microsoft.com/office/drawing/2014/main" id="{E499D690-F45C-67F4-C770-D3782938897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23695">
              <a:off x="739" y="2386"/>
              <a:ext cx="15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5" name="Rectangle 119">
              <a:extLst>
                <a:ext uri="{FF2B5EF4-FFF2-40B4-BE49-F238E27FC236}">
                  <a16:creationId xmlns:a16="http://schemas.microsoft.com/office/drawing/2014/main" id="{8839FA7D-C87F-5906-5733-E437CFDB8DA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411384">
              <a:off x="869" y="24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6" name="Rectangle 120">
              <a:extLst>
                <a:ext uri="{FF2B5EF4-FFF2-40B4-BE49-F238E27FC236}">
                  <a16:creationId xmlns:a16="http://schemas.microsoft.com/office/drawing/2014/main" id="{64DC9D15-C7E4-51FE-86EF-15D5496D6FF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989754">
              <a:off x="984" y="2497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7" name="Rectangle 121">
              <a:extLst>
                <a:ext uri="{FF2B5EF4-FFF2-40B4-BE49-F238E27FC236}">
                  <a16:creationId xmlns:a16="http://schemas.microsoft.com/office/drawing/2014/main" id="{E006E9DA-172F-F0BC-611F-B0302862DE4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409992">
              <a:off x="1075" y="2585"/>
              <a:ext cx="17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8" name="Rectangle 122">
              <a:extLst>
                <a:ext uri="{FF2B5EF4-FFF2-40B4-BE49-F238E27FC236}">
                  <a16:creationId xmlns:a16="http://schemas.microsoft.com/office/drawing/2014/main" id="{5586C342-10B4-49BA-F591-7160107E6C8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71442">
              <a:off x="1147" y="2688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9" name="Rectangle 123">
              <a:extLst>
                <a:ext uri="{FF2B5EF4-FFF2-40B4-BE49-F238E27FC236}">
                  <a16:creationId xmlns:a16="http://schemas.microsoft.com/office/drawing/2014/main" id="{CC6ADC79-7EB3-E06E-05C5-9014529333F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427882">
              <a:off x="1198" y="2805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0" name="Rectangle 124">
              <a:extLst>
                <a:ext uri="{FF2B5EF4-FFF2-40B4-BE49-F238E27FC236}">
                  <a16:creationId xmlns:a16="http://schemas.microsoft.com/office/drawing/2014/main" id="{A5A260B3-F0E6-2882-A922-4AC0F935FD3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846155">
              <a:off x="1218" y="29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1" name="Rectangle 125">
              <a:extLst>
                <a:ext uri="{FF2B5EF4-FFF2-40B4-BE49-F238E27FC236}">
                  <a16:creationId xmlns:a16="http://schemas.microsoft.com/office/drawing/2014/main" id="{971D9CD3-E4FE-8719-F025-5C8A9BE560D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12177">
              <a:off x="1213" y="3066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2" name="Rectangle 126">
              <a:extLst>
                <a:ext uri="{FF2B5EF4-FFF2-40B4-BE49-F238E27FC236}">
                  <a16:creationId xmlns:a16="http://schemas.microsoft.com/office/drawing/2014/main" id="{246BFFF7-4C00-2E5A-2BE5-4B9E7FE1EF5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96741">
              <a:off x="1126" y="3337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3" name="Rectangle 127">
              <a:extLst>
                <a:ext uri="{FF2B5EF4-FFF2-40B4-BE49-F238E27FC236}">
                  <a16:creationId xmlns:a16="http://schemas.microsoft.com/office/drawing/2014/main" id="{DD5D7C00-2CE5-1B0B-A8AB-88EED3F0340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9990">
              <a:off x="1041" y="3465"/>
              <a:ext cx="14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4" name="Freeform 128">
              <a:extLst>
                <a:ext uri="{FF2B5EF4-FFF2-40B4-BE49-F238E27FC236}">
                  <a16:creationId xmlns:a16="http://schemas.microsoft.com/office/drawing/2014/main" id="{DDFAF947-CC11-20B4-A94D-6C0C08CCEEAC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850" y="3136"/>
              <a:ext cx="204" cy="120"/>
            </a:xfrm>
            <a:custGeom>
              <a:avLst/>
              <a:gdLst/>
              <a:ahLst/>
              <a:cxnLst>
                <a:cxn ang="0">
                  <a:pos x="168" y="120"/>
                </a:cxn>
                <a:cxn ang="0">
                  <a:pos x="204" y="12"/>
                </a:cxn>
                <a:cxn ang="0">
                  <a:pos x="42" y="0"/>
                </a:cxn>
                <a:cxn ang="0">
                  <a:pos x="0" y="108"/>
                </a:cxn>
                <a:cxn ang="0">
                  <a:pos x="30" y="114"/>
                </a:cxn>
                <a:cxn ang="0">
                  <a:pos x="60" y="30"/>
                </a:cxn>
                <a:cxn ang="0">
                  <a:pos x="102" y="36"/>
                </a:cxn>
                <a:cxn ang="0">
                  <a:pos x="78" y="108"/>
                </a:cxn>
                <a:cxn ang="0">
                  <a:pos x="102" y="108"/>
                </a:cxn>
                <a:cxn ang="0">
                  <a:pos x="132" y="36"/>
                </a:cxn>
                <a:cxn ang="0">
                  <a:pos x="162" y="36"/>
                </a:cxn>
                <a:cxn ang="0">
                  <a:pos x="138" y="114"/>
                </a:cxn>
                <a:cxn ang="0">
                  <a:pos x="168" y="120"/>
                </a:cxn>
              </a:cxnLst>
              <a:rect l="0" t="0" r="r" b="b"/>
              <a:pathLst>
                <a:path w="204" h="120">
                  <a:moveTo>
                    <a:pt x="168" y="120"/>
                  </a:moveTo>
                  <a:lnTo>
                    <a:pt x="204" y="12"/>
                  </a:lnTo>
                  <a:lnTo>
                    <a:pt x="42" y="0"/>
                  </a:lnTo>
                  <a:lnTo>
                    <a:pt x="0" y="108"/>
                  </a:lnTo>
                  <a:lnTo>
                    <a:pt x="30" y="114"/>
                  </a:lnTo>
                  <a:lnTo>
                    <a:pt x="60" y="30"/>
                  </a:lnTo>
                  <a:lnTo>
                    <a:pt x="102" y="36"/>
                  </a:lnTo>
                  <a:lnTo>
                    <a:pt x="78" y="108"/>
                  </a:lnTo>
                  <a:lnTo>
                    <a:pt x="102" y="108"/>
                  </a:lnTo>
                  <a:lnTo>
                    <a:pt x="132" y="36"/>
                  </a:lnTo>
                  <a:lnTo>
                    <a:pt x="162" y="36"/>
                  </a:lnTo>
                  <a:lnTo>
                    <a:pt x="138" y="114"/>
                  </a:lnTo>
                  <a:lnTo>
                    <a:pt x="168" y="12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5" name="Freeform 129">
              <a:extLst>
                <a:ext uri="{FF2B5EF4-FFF2-40B4-BE49-F238E27FC236}">
                  <a16:creationId xmlns:a16="http://schemas.microsoft.com/office/drawing/2014/main" id="{EC344025-44EB-97CE-111E-34AF541541EF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9" y="2722"/>
              <a:ext cx="90" cy="78"/>
            </a:xfrm>
            <a:custGeom>
              <a:avLst/>
              <a:gdLst/>
              <a:ahLst/>
              <a:cxnLst>
                <a:cxn ang="0">
                  <a:pos x="66" y="36"/>
                </a:cxn>
                <a:cxn ang="0">
                  <a:pos x="66" y="36"/>
                </a:cxn>
                <a:cxn ang="0">
                  <a:pos x="18" y="24"/>
                </a:cxn>
                <a:cxn ang="0">
                  <a:pos x="0" y="30"/>
                </a:cxn>
                <a:cxn ang="0">
                  <a:pos x="36" y="78"/>
                </a:cxn>
                <a:cxn ang="0">
                  <a:pos x="48" y="72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72" y="54"/>
                </a:cxn>
                <a:cxn ang="0">
                  <a:pos x="90" y="42"/>
                </a:cxn>
                <a:cxn ang="0">
                  <a:pos x="54" y="0"/>
                </a:cxn>
                <a:cxn ang="0">
                  <a:pos x="42" y="6"/>
                </a:cxn>
                <a:cxn ang="0">
                  <a:pos x="66" y="36"/>
                </a:cxn>
              </a:cxnLst>
              <a:rect l="0" t="0" r="r" b="b"/>
              <a:pathLst>
                <a:path w="90" h="78">
                  <a:moveTo>
                    <a:pt x="66" y="36"/>
                  </a:moveTo>
                  <a:lnTo>
                    <a:pt x="66" y="36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36" y="78"/>
                  </a:lnTo>
                  <a:lnTo>
                    <a:pt x="48" y="7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72" y="54"/>
                  </a:lnTo>
                  <a:lnTo>
                    <a:pt x="90" y="42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66" y="36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6" name="Freeform 130">
              <a:extLst>
                <a:ext uri="{FF2B5EF4-FFF2-40B4-BE49-F238E27FC236}">
                  <a16:creationId xmlns:a16="http://schemas.microsoft.com/office/drawing/2014/main" id="{12FC7A22-3909-6209-1489-A8B83EB1AD86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97" y="2651"/>
              <a:ext cx="101" cy="89"/>
            </a:xfrm>
            <a:custGeom>
              <a:avLst/>
              <a:gdLst/>
              <a:ahLst/>
              <a:cxnLst>
                <a:cxn ang="0">
                  <a:pos x="54" y="89"/>
                </a:cxn>
                <a:cxn ang="0">
                  <a:pos x="65" y="83"/>
                </a:cxn>
                <a:cxn ang="0">
                  <a:pos x="48" y="35"/>
                </a:cxn>
                <a:cxn ang="0">
                  <a:pos x="89" y="65"/>
                </a:cxn>
                <a:cxn ang="0">
                  <a:pos x="101" y="59"/>
                </a:cxn>
                <a:cxn ang="0">
                  <a:pos x="83" y="0"/>
                </a:cxn>
                <a:cxn ang="0">
                  <a:pos x="71" y="12"/>
                </a:cxn>
                <a:cxn ang="0">
                  <a:pos x="83" y="41"/>
                </a:cxn>
                <a:cxn ang="0">
                  <a:pos x="48" y="23"/>
                </a:cxn>
                <a:cxn ang="0">
                  <a:pos x="36" y="29"/>
                </a:cxn>
                <a:cxn ang="0">
                  <a:pos x="45" y="68"/>
                </a:cxn>
                <a:cxn ang="0">
                  <a:pos x="18" y="41"/>
                </a:cxn>
                <a:cxn ang="0">
                  <a:pos x="0" y="53"/>
                </a:cxn>
                <a:cxn ang="0">
                  <a:pos x="54" y="89"/>
                </a:cxn>
              </a:cxnLst>
              <a:rect l="0" t="0" r="r" b="b"/>
              <a:pathLst>
                <a:path w="101" h="89">
                  <a:moveTo>
                    <a:pt x="54" y="89"/>
                  </a:moveTo>
                  <a:lnTo>
                    <a:pt x="65" y="83"/>
                  </a:lnTo>
                  <a:lnTo>
                    <a:pt x="48" y="35"/>
                  </a:lnTo>
                  <a:lnTo>
                    <a:pt x="89" y="65"/>
                  </a:lnTo>
                  <a:lnTo>
                    <a:pt x="101" y="59"/>
                  </a:lnTo>
                  <a:lnTo>
                    <a:pt x="83" y="0"/>
                  </a:lnTo>
                  <a:lnTo>
                    <a:pt x="71" y="12"/>
                  </a:lnTo>
                  <a:lnTo>
                    <a:pt x="83" y="41"/>
                  </a:lnTo>
                  <a:lnTo>
                    <a:pt x="48" y="23"/>
                  </a:lnTo>
                  <a:lnTo>
                    <a:pt x="36" y="29"/>
                  </a:lnTo>
                  <a:lnTo>
                    <a:pt x="45" y="68"/>
                  </a:lnTo>
                  <a:lnTo>
                    <a:pt x="18" y="41"/>
                  </a:lnTo>
                  <a:lnTo>
                    <a:pt x="0" y="53"/>
                  </a:lnTo>
                  <a:lnTo>
                    <a:pt x="54" y="89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7" name="Freeform 131">
              <a:extLst>
                <a:ext uri="{FF2B5EF4-FFF2-40B4-BE49-F238E27FC236}">
                  <a16:creationId xmlns:a16="http://schemas.microsoft.com/office/drawing/2014/main" id="{DAE56399-D1B3-BFC3-F047-6C0D9E3491A9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677" y="3502"/>
              <a:ext cx="83" cy="78"/>
            </a:xfrm>
            <a:custGeom>
              <a:avLst/>
              <a:gdLst/>
              <a:ahLst/>
              <a:cxnLst>
                <a:cxn ang="0">
                  <a:pos x="36" y="78"/>
                </a:cxn>
                <a:cxn ang="0">
                  <a:pos x="83" y="48"/>
                </a:cxn>
                <a:cxn ang="0">
                  <a:pos x="54" y="0"/>
                </a:cxn>
                <a:cxn ang="0">
                  <a:pos x="0" y="30"/>
                </a:cxn>
                <a:cxn ang="0">
                  <a:pos x="6" y="36"/>
                </a:cxn>
                <a:cxn ang="0">
                  <a:pos x="42" y="18"/>
                </a:cxn>
                <a:cxn ang="0">
                  <a:pos x="54" y="30"/>
                </a:cxn>
                <a:cxn ang="0">
                  <a:pos x="24" y="48"/>
                </a:cxn>
                <a:cxn ang="0">
                  <a:pos x="30" y="54"/>
                </a:cxn>
                <a:cxn ang="0">
                  <a:pos x="60" y="36"/>
                </a:cxn>
                <a:cxn ang="0">
                  <a:pos x="66" y="48"/>
                </a:cxn>
                <a:cxn ang="0">
                  <a:pos x="30" y="66"/>
                </a:cxn>
                <a:cxn ang="0">
                  <a:pos x="36" y="78"/>
                </a:cxn>
              </a:cxnLst>
              <a:rect l="0" t="0" r="r" b="b"/>
              <a:pathLst>
                <a:path w="83" h="78">
                  <a:moveTo>
                    <a:pt x="36" y="78"/>
                  </a:moveTo>
                  <a:lnTo>
                    <a:pt x="83" y="48"/>
                  </a:lnTo>
                  <a:lnTo>
                    <a:pt x="54" y="0"/>
                  </a:lnTo>
                  <a:lnTo>
                    <a:pt x="0" y="30"/>
                  </a:lnTo>
                  <a:lnTo>
                    <a:pt x="6" y="36"/>
                  </a:lnTo>
                  <a:lnTo>
                    <a:pt x="42" y="18"/>
                  </a:lnTo>
                  <a:lnTo>
                    <a:pt x="54" y="30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60" y="36"/>
                  </a:lnTo>
                  <a:lnTo>
                    <a:pt x="66" y="48"/>
                  </a:lnTo>
                  <a:lnTo>
                    <a:pt x="30" y="66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8" name="Freeform 132">
              <a:extLst>
                <a:ext uri="{FF2B5EF4-FFF2-40B4-BE49-F238E27FC236}">
                  <a16:creationId xmlns:a16="http://schemas.microsoft.com/office/drawing/2014/main" id="{39AAF699-5FCD-3C2D-C9A7-7F07FD0AAF81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940" y="2782"/>
              <a:ext cx="90" cy="72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66" y="0"/>
                </a:cxn>
                <a:cxn ang="0">
                  <a:pos x="0" y="36"/>
                </a:cxn>
                <a:cxn ang="0">
                  <a:pos x="24" y="72"/>
                </a:cxn>
                <a:cxn ang="0">
                  <a:pos x="36" y="66"/>
                </a:cxn>
                <a:cxn ang="0">
                  <a:pos x="18" y="42"/>
                </a:cxn>
                <a:cxn ang="0">
                  <a:pos x="36" y="30"/>
                </a:cxn>
                <a:cxn ang="0">
                  <a:pos x="54" y="54"/>
                </a:cxn>
                <a:cxn ang="0">
                  <a:pos x="60" y="48"/>
                </a:cxn>
                <a:cxn ang="0">
                  <a:pos x="48" y="24"/>
                </a:cxn>
                <a:cxn ang="0">
                  <a:pos x="60" y="12"/>
                </a:cxn>
                <a:cxn ang="0">
                  <a:pos x="78" y="42"/>
                </a:cxn>
                <a:cxn ang="0">
                  <a:pos x="90" y="30"/>
                </a:cxn>
              </a:cxnLst>
              <a:rect l="0" t="0" r="r" b="b"/>
              <a:pathLst>
                <a:path w="90" h="72">
                  <a:moveTo>
                    <a:pt x="90" y="30"/>
                  </a:moveTo>
                  <a:lnTo>
                    <a:pt x="66" y="0"/>
                  </a:lnTo>
                  <a:lnTo>
                    <a:pt x="0" y="36"/>
                  </a:lnTo>
                  <a:lnTo>
                    <a:pt x="24" y="72"/>
                  </a:lnTo>
                  <a:lnTo>
                    <a:pt x="36" y="66"/>
                  </a:lnTo>
                  <a:lnTo>
                    <a:pt x="18" y="42"/>
                  </a:lnTo>
                  <a:lnTo>
                    <a:pt x="36" y="30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48" y="24"/>
                  </a:lnTo>
                  <a:lnTo>
                    <a:pt x="60" y="12"/>
                  </a:lnTo>
                  <a:lnTo>
                    <a:pt x="78" y="42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9" name="Freeform 133">
              <a:extLst>
                <a:ext uri="{FF2B5EF4-FFF2-40B4-BE49-F238E27FC236}">
                  <a16:creationId xmlns:a16="http://schemas.microsoft.com/office/drawing/2014/main" id="{1AF78CF3-000F-8E54-E84D-AE45CA7E853C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898" y="2716"/>
              <a:ext cx="90" cy="84"/>
            </a:xfrm>
            <a:custGeom>
              <a:avLst/>
              <a:gdLst/>
              <a:ahLst/>
              <a:cxnLst>
                <a:cxn ang="0">
                  <a:pos x="42" y="60"/>
                </a:cxn>
                <a:cxn ang="0">
                  <a:pos x="42" y="60"/>
                </a:cxn>
                <a:cxn ang="0">
                  <a:pos x="72" y="12"/>
                </a:cxn>
                <a:cxn ang="0">
                  <a:pos x="66" y="0"/>
                </a:cxn>
                <a:cxn ang="0">
                  <a:pos x="0" y="42"/>
                </a:cxn>
                <a:cxn ang="0">
                  <a:pos x="6" y="54"/>
                </a:cxn>
                <a:cxn ang="0">
                  <a:pos x="54" y="24"/>
                </a:cxn>
                <a:cxn ang="0">
                  <a:pos x="54" y="24"/>
                </a:cxn>
                <a:cxn ang="0">
                  <a:pos x="18" y="72"/>
                </a:cxn>
                <a:cxn ang="0">
                  <a:pos x="24" y="84"/>
                </a:cxn>
                <a:cxn ang="0">
                  <a:pos x="90" y="42"/>
                </a:cxn>
                <a:cxn ang="0">
                  <a:pos x="84" y="30"/>
                </a:cxn>
                <a:cxn ang="0">
                  <a:pos x="42" y="60"/>
                </a:cxn>
              </a:cxnLst>
              <a:rect l="0" t="0" r="r" b="b"/>
              <a:pathLst>
                <a:path w="90" h="84">
                  <a:moveTo>
                    <a:pt x="42" y="60"/>
                  </a:moveTo>
                  <a:lnTo>
                    <a:pt x="42" y="60"/>
                  </a:lnTo>
                  <a:lnTo>
                    <a:pt x="72" y="12"/>
                  </a:lnTo>
                  <a:lnTo>
                    <a:pt x="66" y="0"/>
                  </a:lnTo>
                  <a:lnTo>
                    <a:pt x="0" y="42"/>
                  </a:lnTo>
                  <a:lnTo>
                    <a:pt x="6" y="5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18" y="72"/>
                  </a:lnTo>
                  <a:lnTo>
                    <a:pt x="24" y="84"/>
                  </a:lnTo>
                  <a:lnTo>
                    <a:pt x="90" y="42"/>
                  </a:lnTo>
                  <a:lnTo>
                    <a:pt x="84" y="30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0" name="Freeform 134">
              <a:extLst>
                <a:ext uri="{FF2B5EF4-FFF2-40B4-BE49-F238E27FC236}">
                  <a16:creationId xmlns:a16="http://schemas.microsoft.com/office/drawing/2014/main" id="{63804900-44B5-AD3C-03F4-8631AF4BB8F7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3837"/>
              <a:ext cx="6" cy="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1" name="Freeform 135">
              <a:extLst>
                <a:ext uri="{FF2B5EF4-FFF2-40B4-BE49-F238E27FC236}">
                  <a16:creationId xmlns:a16="http://schemas.microsoft.com/office/drawing/2014/main" id="{9AB30CFF-1205-0A89-08A2-8F85EE3B1C05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2555"/>
              <a:ext cx="30" cy="48"/>
            </a:xfrm>
            <a:custGeom>
              <a:avLst/>
              <a:gdLst/>
              <a:ahLst/>
              <a:cxnLst>
                <a:cxn ang="0">
                  <a:pos x="18" y="48"/>
                </a:cxn>
                <a:cxn ang="0">
                  <a:pos x="18" y="48"/>
                </a:cxn>
                <a:cxn ang="0">
                  <a:pos x="30" y="42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8" y="48"/>
                </a:cxn>
                <a:cxn ang="0">
                  <a:pos x="18" y="48"/>
                </a:cxn>
              </a:cxnLst>
              <a:rect l="0" t="0" r="r" b="b"/>
              <a:pathLst>
                <a:path w="30" h="48">
                  <a:moveTo>
                    <a:pt x="18" y="48"/>
                  </a:moveTo>
                  <a:lnTo>
                    <a:pt x="18" y="48"/>
                  </a:lnTo>
                  <a:lnTo>
                    <a:pt x="30" y="42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8" y="48"/>
                  </a:lnTo>
                  <a:lnTo>
                    <a:pt x="18" y="4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2" name="Freeform 136">
              <a:extLst>
                <a:ext uri="{FF2B5EF4-FFF2-40B4-BE49-F238E27FC236}">
                  <a16:creationId xmlns:a16="http://schemas.microsoft.com/office/drawing/2014/main" id="{90AF9116-C187-9400-66FA-876D1DEC2775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3843"/>
              <a:ext cx="36" cy="6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36"/>
                </a:cxn>
                <a:cxn ang="0">
                  <a:pos x="0" y="66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36" h="66">
                  <a:moveTo>
                    <a:pt x="3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36"/>
                  </a:lnTo>
                  <a:lnTo>
                    <a:pt x="0" y="66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3" name="Rectangle 137">
              <a:extLst>
                <a:ext uri="{FF2B5EF4-FFF2-40B4-BE49-F238E27FC236}">
                  <a16:creationId xmlns:a16="http://schemas.microsoft.com/office/drawing/2014/main" id="{7F756C55-B7AA-8D77-C8D8-E1FC013E340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44926">
              <a:off x="1177" y="3201"/>
              <a:ext cx="16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4" name="Rectangle 138">
              <a:extLst>
                <a:ext uri="{FF2B5EF4-FFF2-40B4-BE49-F238E27FC236}">
                  <a16:creationId xmlns:a16="http://schemas.microsoft.com/office/drawing/2014/main" id="{FF7CC81E-E121-D1AF-6937-42B8A43FE7D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001412">
              <a:off x="290" y="2386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5" name="Freeform 139">
              <a:extLst>
                <a:ext uri="{FF2B5EF4-FFF2-40B4-BE49-F238E27FC236}">
                  <a16:creationId xmlns:a16="http://schemas.microsoft.com/office/drawing/2014/main" id="{82EC3200-6170-461E-94F3-CF15B180A8AF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39" y="3573"/>
              <a:ext cx="144" cy="154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9" y="61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76" name="Freeform 140">
              <a:extLst>
                <a:ext uri="{FF2B5EF4-FFF2-40B4-BE49-F238E27FC236}">
                  <a16:creationId xmlns:a16="http://schemas.microsoft.com/office/drawing/2014/main" id="{1F107132-E600-31AB-DB02-02EBB8652CE7}"/>
                </a:ext>
              </a:extLst>
            </p:cNvPr>
            <p:cNvSpPr>
              <a:spLocks/>
            </p:cNvSpPr>
            <p:nvPr userDrawn="1"/>
          </p:nvSpPr>
          <p:spPr bwMode="ltGray">
            <a:xfrm rot="18742963">
              <a:off x="619" y="3550"/>
              <a:ext cx="68" cy="69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3" y="47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77" name="Freeform 141">
              <a:extLst>
                <a:ext uri="{FF2B5EF4-FFF2-40B4-BE49-F238E27FC236}">
                  <a16:creationId xmlns:a16="http://schemas.microsoft.com/office/drawing/2014/main" id="{51FE7468-62AE-E83B-4E7B-8E5D3385C5DB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235" y="2503"/>
              <a:ext cx="348" cy="1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7" y="582"/>
                </a:cxn>
                <a:cxn ang="0">
                  <a:pos x="348" y="1272"/>
                </a:cxn>
                <a:cxn ang="0">
                  <a:pos x="54" y="676"/>
                </a:cxn>
                <a:cxn ang="0">
                  <a:pos x="0" y="0"/>
                </a:cxn>
              </a:cxnLst>
              <a:rect l="0" t="0" r="r" b="b"/>
              <a:pathLst>
                <a:path w="348" h="1272">
                  <a:moveTo>
                    <a:pt x="0" y="0"/>
                  </a:moveTo>
                  <a:lnTo>
                    <a:pt x="287" y="582"/>
                  </a:lnTo>
                  <a:lnTo>
                    <a:pt x="348" y="1272"/>
                  </a:lnTo>
                  <a:lnTo>
                    <a:pt x="54" y="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D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78" name="Oval 142">
              <a:extLst>
                <a:ext uri="{FF2B5EF4-FFF2-40B4-BE49-F238E27FC236}">
                  <a16:creationId xmlns:a16="http://schemas.microsoft.com/office/drawing/2014/main" id="{8F6AC226-C260-DF5D-8AD9-9E270D872E7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915651">
              <a:off x="296" y="3047"/>
              <a:ext cx="221" cy="174"/>
            </a:xfrm>
            <a:prstGeom prst="ellipse">
              <a:avLst/>
            </a:pr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ransition spd="slow" advClick="0" advTm="1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58FDB-CEBF-4DDA-BE60-E6AFDA1368C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2703-21F5-4CB4-850C-B782EE53F10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2927352" y="1600201"/>
            <a:ext cx="8655049" cy="4525963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0EAB370-9E31-4799-B2AA-803113522E6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BE0C0-2483-4B64-875B-80B80C0020F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51584" y="4406901"/>
            <a:ext cx="89747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51584" y="2906713"/>
            <a:ext cx="89747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13951-37D0-4B7D-8986-67E7957EA91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927351" y="1600201"/>
            <a:ext cx="422486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7355418" y="1600201"/>
            <a:ext cx="422698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CB15A-BE0E-47BB-9426-CDCE8E59384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5FB56-A4AB-4669-AB23-67948465F2D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3A1EC5-1EA5-4229-AA9E-774C7203AC8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D14D2-0E94-4A00-B002-10A42A7431E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BB005-77BF-4FE4-8EEA-E91A74E6E55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40268-0B22-4D1A-AC90-AEF5153F9B5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7352" y="1600201"/>
            <a:ext cx="865504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DFDFD69-2E38-4EC2-BBE5-C9ACCB0381C3}" type="slidenum">
              <a:rPr lang="fr-FR"/>
              <a:pPr/>
              <a:t>‹N°›</a:t>
            </a:fld>
            <a:endParaRPr lang="fr-FR"/>
          </a:p>
        </p:txBody>
      </p:sp>
      <p:grpSp>
        <p:nvGrpSpPr>
          <p:cNvPr id="1031" name="Group 7"/>
          <p:cNvGrpSpPr>
            <a:grpSpLocks noChangeAspect="1"/>
          </p:cNvGrpSpPr>
          <p:nvPr userDrawn="1"/>
        </p:nvGrpSpPr>
        <p:grpSpPr bwMode="auto">
          <a:xfrm>
            <a:off x="1" y="3429002"/>
            <a:ext cx="2279578" cy="2754277"/>
            <a:chOff x="0" y="2291"/>
            <a:chExt cx="1385" cy="1702"/>
          </a:xfrm>
        </p:grpSpPr>
        <p:sp>
          <p:nvSpPr>
            <p:cNvPr id="1032" name="Rectangle 8"/>
            <p:cNvSpPr>
              <a:spLocks noChangeArrowheads="1"/>
            </p:cNvSpPr>
            <p:nvPr userDrawn="1"/>
          </p:nvSpPr>
          <p:spPr bwMode="ltGray">
            <a:xfrm rot="6798887">
              <a:off x="62" y="388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ltGray">
            <a:xfrm rot="6798887">
              <a:off x="33" y="388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ltGray">
            <a:xfrm rot="6798887">
              <a:off x="6" y="387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5" name="Rectangle 11"/>
            <p:cNvSpPr>
              <a:spLocks noChangeArrowheads="1"/>
            </p:cNvSpPr>
            <p:nvPr userDrawn="1"/>
          </p:nvSpPr>
          <p:spPr bwMode="ltGray">
            <a:xfrm rot="5999912">
              <a:off x="209" y="388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6" name="Rectangle 12"/>
            <p:cNvSpPr>
              <a:spLocks noChangeArrowheads="1"/>
            </p:cNvSpPr>
            <p:nvPr userDrawn="1"/>
          </p:nvSpPr>
          <p:spPr bwMode="ltGray">
            <a:xfrm rot="5999912">
              <a:off x="182" y="388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7" name="Rectangle 13"/>
            <p:cNvSpPr>
              <a:spLocks noChangeArrowheads="1"/>
            </p:cNvSpPr>
            <p:nvPr userDrawn="1"/>
          </p:nvSpPr>
          <p:spPr bwMode="ltGray">
            <a:xfrm rot="6250138">
              <a:off x="152" y="388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8" name="Rectangle 14"/>
            <p:cNvSpPr>
              <a:spLocks noChangeArrowheads="1"/>
            </p:cNvSpPr>
            <p:nvPr userDrawn="1"/>
          </p:nvSpPr>
          <p:spPr bwMode="ltGray">
            <a:xfrm rot="6238076">
              <a:off x="123" y="388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9" name="Rectangle 15"/>
            <p:cNvSpPr>
              <a:spLocks noChangeArrowheads="1"/>
            </p:cNvSpPr>
            <p:nvPr userDrawn="1"/>
          </p:nvSpPr>
          <p:spPr bwMode="ltGray">
            <a:xfrm rot="5380717">
              <a:off x="363" y="386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0" name="Rectangle 16"/>
            <p:cNvSpPr>
              <a:spLocks noChangeArrowheads="1"/>
            </p:cNvSpPr>
            <p:nvPr userDrawn="1"/>
          </p:nvSpPr>
          <p:spPr bwMode="ltGray">
            <a:xfrm rot="5380717">
              <a:off x="332" y="387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1" name="Rectangle 17"/>
            <p:cNvSpPr>
              <a:spLocks noChangeArrowheads="1"/>
            </p:cNvSpPr>
            <p:nvPr userDrawn="1"/>
          </p:nvSpPr>
          <p:spPr bwMode="ltGray">
            <a:xfrm rot="5583200">
              <a:off x="302" y="387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2" name="Rectangle 18"/>
            <p:cNvSpPr>
              <a:spLocks noChangeArrowheads="1"/>
            </p:cNvSpPr>
            <p:nvPr userDrawn="1"/>
          </p:nvSpPr>
          <p:spPr bwMode="ltGray">
            <a:xfrm rot="5737625">
              <a:off x="270" y="388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ltGray">
            <a:xfrm rot="4715477">
              <a:off x="516" y="382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4" name="Rectangle 20"/>
            <p:cNvSpPr>
              <a:spLocks noChangeArrowheads="1"/>
            </p:cNvSpPr>
            <p:nvPr userDrawn="1"/>
          </p:nvSpPr>
          <p:spPr bwMode="ltGray">
            <a:xfrm rot="4924949">
              <a:off x="486" y="38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ltGray">
            <a:xfrm rot="4924949">
              <a:off x="456" y="38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6" name="Rectangle 22"/>
            <p:cNvSpPr>
              <a:spLocks noChangeArrowheads="1"/>
            </p:cNvSpPr>
            <p:nvPr userDrawn="1"/>
          </p:nvSpPr>
          <p:spPr bwMode="ltGray">
            <a:xfrm rot="5041352">
              <a:off x="426" y="385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ltGray">
            <a:xfrm rot="3816889">
              <a:off x="664" y="376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ltGray">
            <a:xfrm rot="3816889">
              <a:off x="634" y="3780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ltGray">
            <a:xfrm rot="4104184">
              <a:off x="605" y="379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0" name="Rectangle 26"/>
            <p:cNvSpPr>
              <a:spLocks noChangeArrowheads="1"/>
            </p:cNvSpPr>
            <p:nvPr userDrawn="1"/>
          </p:nvSpPr>
          <p:spPr bwMode="ltGray">
            <a:xfrm rot="4325343">
              <a:off x="575" y="380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1" name="Rectangle 27"/>
            <p:cNvSpPr>
              <a:spLocks noChangeArrowheads="1"/>
            </p:cNvSpPr>
            <p:nvPr userDrawn="1"/>
          </p:nvSpPr>
          <p:spPr bwMode="ltGray">
            <a:xfrm rot="3368036">
              <a:off x="799" y="3683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2" name="Rectangle 28"/>
            <p:cNvSpPr>
              <a:spLocks noChangeArrowheads="1"/>
            </p:cNvSpPr>
            <p:nvPr userDrawn="1"/>
          </p:nvSpPr>
          <p:spPr bwMode="ltGray">
            <a:xfrm rot="3368036">
              <a:off x="772" y="369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ltGray">
            <a:xfrm rot="3368036">
              <a:off x="745" y="37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4" name="Rectangle 30"/>
            <p:cNvSpPr>
              <a:spLocks noChangeArrowheads="1"/>
            </p:cNvSpPr>
            <p:nvPr userDrawn="1"/>
          </p:nvSpPr>
          <p:spPr bwMode="ltGray">
            <a:xfrm rot="3816889">
              <a:off x="717" y="37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5" name="Rectangle 31"/>
            <p:cNvSpPr>
              <a:spLocks noChangeArrowheads="1"/>
            </p:cNvSpPr>
            <p:nvPr userDrawn="1"/>
          </p:nvSpPr>
          <p:spPr bwMode="ltGray">
            <a:xfrm rot="2302266">
              <a:off x="923" y="358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6" name="Rectangle 32"/>
            <p:cNvSpPr>
              <a:spLocks noChangeArrowheads="1"/>
            </p:cNvSpPr>
            <p:nvPr userDrawn="1"/>
          </p:nvSpPr>
          <p:spPr bwMode="ltGray">
            <a:xfrm rot="2302266">
              <a:off x="899" y="360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7" name="Rectangle 33"/>
            <p:cNvSpPr>
              <a:spLocks noChangeArrowheads="1"/>
            </p:cNvSpPr>
            <p:nvPr userDrawn="1"/>
          </p:nvSpPr>
          <p:spPr bwMode="ltGray">
            <a:xfrm rot="2707562">
              <a:off x="876" y="362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8" name="Rectangle 34"/>
            <p:cNvSpPr>
              <a:spLocks noChangeArrowheads="1"/>
            </p:cNvSpPr>
            <p:nvPr userDrawn="1"/>
          </p:nvSpPr>
          <p:spPr bwMode="ltGray">
            <a:xfrm rot="2707562">
              <a:off x="850" y="364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9" name="Rectangle 35"/>
            <p:cNvSpPr>
              <a:spLocks noChangeArrowheads="1"/>
            </p:cNvSpPr>
            <p:nvPr userDrawn="1"/>
          </p:nvSpPr>
          <p:spPr bwMode="ltGray">
            <a:xfrm rot="1525830">
              <a:off x="1027" y="3473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0" name="Rectangle 36"/>
            <p:cNvSpPr>
              <a:spLocks noChangeArrowheads="1"/>
            </p:cNvSpPr>
            <p:nvPr userDrawn="1"/>
          </p:nvSpPr>
          <p:spPr bwMode="ltGray">
            <a:xfrm rot="1525830">
              <a:off x="1009" y="349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1" name="Rectangle 37"/>
            <p:cNvSpPr>
              <a:spLocks noChangeArrowheads="1"/>
            </p:cNvSpPr>
            <p:nvPr userDrawn="1"/>
          </p:nvSpPr>
          <p:spPr bwMode="ltGray">
            <a:xfrm rot="1788117">
              <a:off x="990" y="351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2" name="Rectangle 38"/>
            <p:cNvSpPr>
              <a:spLocks noChangeArrowheads="1"/>
            </p:cNvSpPr>
            <p:nvPr userDrawn="1"/>
          </p:nvSpPr>
          <p:spPr bwMode="ltGray">
            <a:xfrm rot="1788117">
              <a:off x="969" y="354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3" name="Rectangle 39"/>
            <p:cNvSpPr>
              <a:spLocks noChangeArrowheads="1"/>
            </p:cNvSpPr>
            <p:nvPr userDrawn="1"/>
          </p:nvSpPr>
          <p:spPr bwMode="ltGray">
            <a:xfrm rot="841630">
              <a:off x="1113" y="335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4" name="Rectangle 40"/>
            <p:cNvSpPr>
              <a:spLocks noChangeArrowheads="1"/>
            </p:cNvSpPr>
            <p:nvPr userDrawn="1"/>
          </p:nvSpPr>
          <p:spPr bwMode="ltGray">
            <a:xfrm rot="841630">
              <a:off x="1100" y="337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5" name="Rectangle 41"/>
            <p:cNvSpPr>
              <a:spLocks noChangeArrowheads="1"/>
            </p:cNvSpPr>
            <p:nvPr userDrawn="1"/>
          </p:nvSpPr>
          <p:spPr bwMode="ltGray">
            <a:xfrm rot="1308689">
              <a:off x="1086" y="340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6" name="Rectangle 42"/>
            <p:cNvSpPr>
              <a:spLocks noChangeArrowheads="1"/>
            </p:cNvSpPr>
            <p:nvPr userDrawn="1"/>
          </p:nvSpPr>
          <p:spPr bwMode="ltGray">
            <a:xfrm rot="1308689">
              <a:off x="1064" y="342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7" name="Rectangle 43"/>
            <p:cNvSpPr>
              <a:spLocks noChangeArrowheads="1"/>
            </p:cNvSpPr>
            <p:nvPr userDrawn="1"/>
          </p:nvSpPr>
          <p:spPr bwMode="ltGray">
            <a:xfrm rot="469913">
              <a:off x="1172" y="3225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8" name="Rectangle 44"/>
            <p:cNvSpPr>
              <a:spLocks noChangeArrowheads="1"/>
            </p:cNvSpPr>
            <p:nvPr userDrawn="1"/>
          </p:nvSpPr>
          <p:spPr bwMode="ltGray">
            <a:xfrm rot="559869">
              <a:off x="1162" y="3250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9" name="Rectangle 45"/>
            <p:cNvSpPr>
              <a:spLocks noChangeArrowheads="1"/>
            </p:cNvSpPr>
            <p:nvPr userDrawn="1"/>
          </p:nvSpPr>
          <p:spPr bwMode="ltGray">
            <a:xfrm rot="734079">
              <a:off x="1154" y="327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0" name="Rectangle 46"/>
            <p:cNvSpPr>
              <a:spLocks noChangeArrowheads="1"/>
            </p:cNvSpPr>
            <p:nvPr userDrawn="1"/>
          </p:nvSpPr>
          <p:spPr bwMode="ltGray">
            <a:xfrm rot="734079">
              <a:off x="1141" y="330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1" name="Rectangle 47"/>
            <p:cNvSpPr>
              <a:spLocks noChangeArrowheads="1"/>
            </p:cNvSpPr>
            <p:nvPr userDrawn="1"/>
          </p:nvSpPr>
          <p:spPr bwMode="ltGray">
            <a:xfrm rot="21306095">
              <a:off x="1211" y="309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2" name="Rectangle 48"/>
            <p:cNvSpPr>
              <a:spLocks noChangeArrowheads="1"/>
            </p:cNvSpPr>
            <p:nvPr userDrawn="1"/>
          </p:nvSpPr>
          <p:spPr bwMode="ltGray">
            <a:xfrm rot="21599992">
              <a:off x="1201" y="3122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3" name="Rectangle 49"/>
            <p:cNvSpPr>
              <a:spLocks noChangeArrowheads="1"/>
            </p:cNvSpPr>
            <p:nvPr userDrawn="1"/>
          </p:nvSpPr>
          <p:spPr bwMode="ltGray">
            <a:xfrm rot="21599992">
              <a:off x="1200" y="3147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4" name="Rectangle 50"/>
            <p:cNvSpPr>
              <a:spLocks noChangeArrowheads="1"/>
            </p:cNvSpPr>
            <p:nvPr userDrawn="1"/>
          </p:nvSpPr>
          <p:spPr bwMode="ltGray">
            <a:xfrm rot="214188">
              <a:off x="1189" y="31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5" name="Rectangle 51"/>
            <p:cNvSpPr>
              <a:spLocks noChangeArrowheads="1"/>
            </p:cNvSpPr>
            <p:nvPr userDrawn="1"/>
          </p:nvSpPr>
          <p:spPr bwMode="ltGray">
            <a:xfrm rot="20917612">
              <a:off x="1219" y="296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6" name="Rectangle 52"/>
            <p:cNvSpPr>
              <a:spLocks noChangeArrowheads="1"/>
            </p:cNvSpPr>
            <p:nvPr userDrawn="1"/>
          </p:nvSpPr>
          <p:spPr bwMode="ltGray">
            <a:xfrm rot="21119600">
              <a:off x="1220" y="2991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7" name="Rectangle 53"/>
            <p:cNvSpPr>
              <a:spLocks noChangeArrowheads="1"/>
            </p:cNvSpPr>
            <p:nvPr userDrawn="1"/>
          </p:nvSpPr>
          <p:spPr bwMode="ltGray">
            <a:xfrm rot="21119600">
              <a:off x="1220" y="30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8" name="Rectangle 54"/>
            <p:cNvSpPr>
              <a:spLocks noChangeArrowheads="1"/>
            </p:cNvSpPr>
            <p:nvPr userDrawn="1"/>
          </p:nvSpPr>
          <p:spPr bwMode="ltGray">
            <a:xfrm rot="21329454">
              <a:off x="1219" y="30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9" name="Rectangle 55"/>
            <p:cNvSpPr>
              <a:spLocks noChangeArrowheads="1"/>
            </p:cNvSpPr>
            <p:nvPr userDrawn="1"/>
          </p:nvSpPr>
          <p:spPr bwMode="ltGray">
            <a:xfrm rot="20467714">
              <a:off x="1207" y="2843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0" name="Rectangle 56"/>
            <p:cNvSpPr>
              <a:spLocks noChangeArrowheads="1"/>
            </p:cNvSpPr>
            <p:nvPr userDrawn="1"/>
          </p:nvSpPr>
          <p:spPr bwMode="ltGray">
            <a:xfrm rot="20630728">
              <a:off x="1213" y="286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1" name="Rectangle 57"/>
            <p:cNvSpPr>
              <a:spLocks noChangeArrowheads="1"/>
            </p:cNvSpPr>
            <p:nvPr userDrawn="1"/>
          </p:nvSpPr>
          <p:spPr bwMode="ltGray">
            <a:xfrm rot="20630728">
              <a:off x="1216" y="288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2" name="Rectangle 58"/>
            <p:cNvSpPr>
              <a:spLocks noChangeArrowheads="1"/>
            </p:cNvSpPr>
            <p:nvPr userDrawn="1"/>
          </p:nvSpPr>
          <p:spPr bwMode="ltGray">
            <a:xfrm rot="20793741">
              <a:off x="1219" y="29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3" name="Rectangle 59"/>
            <p:cNvSpPr>
              <a:spLocks noChangeArrowheads="1"/>
            </p:cNvSpPr>
            <p:nvPr userDrawn="1"/>
          </p:nvSpPr>
          <p:spPr bwMode="ltGray">
            <a:xfrm rot="20056059">
              <a:off x="1165" y="272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4" name="Rectangle 60"/>
            <p:cNvSpPr>
              <a:spLocks noChangeArrowheads="1"/>
            </p:cNvSpPr>
            <p:nvPr userDrawn="1"/>
          </p:nvSpPr>
          <p:spPr bwMode="ltGray">
            <a:xfrm rot="20258047">
              <a:off x="1176" y="2752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5" name="Rectangle 61"/>
            <p:cNvSpPr>
              <a:spLocks noChangeArrowheads="1"/>
            </p:cNvSpPr>
            <p:nvPr userDrawn="1"/>
          </p:nvSpPr>
          <p:spPr bwMode="ltGray">
            <a:xfrm rot="20258047">
              <a:off x="1184" y="277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6" name="Rectangle 62"/>
            <p:cNvSpPr>
              <a:spLocks noChangeArrowheads="1"/>
            </p:cNvSpPr>
            <p:nvPr userDrawn="1"/>
          </p:nvSpPr>
          <p:spPr bwMode="ltGray">
            <a:xfrm rot="20258047">
              <a:off x="1194" y="279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7" name="Rectangle 63"/>
            <p:cNvSpPr>
              <a:spLocks noChangeArrowheads="1"/>
            </p:cNvSpPr>
            <p:nvPr userDrawn="1"/>
          </p:nvSpPr>
          <p:spPr bwMode="ltGray">
            <a:xfrm rot="19671254">
              <a:off x="1101" y="262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8" name="Rectangle 64"/>
            <p:cNvSpPr>
              <a:spLocks noChangeArrowheads="1"/>
            </p:cNvSpPr>
            <p:nvPr userDrawn="1"/>
          </p:nvSpPr>
          <p:spPr bwMode="ltGray">
            <a:xfrm rot="19755825">
              <a:off x="1114" y="264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9" name="Rectangle 65"/>
            <p:cNvSpPr>
              <a:spLocks noChangeArrowheads="1"/>
            </p:cNvSpPr>
            <p:nvPr userDrawn="1"/>
          </p:nvSpPr>
          <p:spPr bwMode="ltGray">
            <a:xfrm rot="19847617">
              <a:off x="1129" y="266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0" name="Rectangle 66"/>
            <p:cNvSpPr>
              <a:spLocks noChangeArrowheads="1"/>
            </p:cNvSpPr>
            <p:nvPr userDrawn="1"/>
          </p:nvSpPr>
          <p:spPr bwMode="ltGray">
            <a:xfrm rot="19847617">
              <a:off x="1142" y="268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1" name="Rectangle 67"/>
            <p:cNvSpPr>
              <a:spLocks noChangeArrowheads="1"/>
            </p:cNvSpPr>
            <p:nvPr userDrawn="1"/>
          </p:nvSpPr>
          <p:spPr bwMode="ltGray">
            <a:xfrm rot="19133264">
              <a:off x="1014" y="253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2" name="Rectangle 68"/>
            <p:cNvSpPr>
              <a:spLocks noChangeArrowheads="1"/>
            </p:cNvSpPr>
            <p:nvPr userDrawn="1"/>
          </p:nvSpPr>
          <p:spPr bwMode="ltGray">
            <a:xfrm rot="19133264">
              <a:off x="1035" y="255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3" name="Rectangle 69"/>
            <p:cNvSpPr>
              <a:spLocks noChangeArrowheads="1"/>
            </p:cNvSpPr>
            <p:nvPr userDrawn="1"/>
          </p:nvSpPr>
          <p:spPr bwMode="ltGray">
            <a:xfrm rot="19133264">
              <a:off x="1050" y="257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4" name="Rectangle 70"/>
            <p:cNvSpPr>
              <a:spLocks noChangeArrowheads="1"/>
            </p:cNvSpPr>
            <p:nvPr userDrawn="1"/>
          </p:nvSpPr>
          <p:spPr bwMode="ltGray">
            <a:xfrm rot="19257134">
              <a:off x="1068" y="2590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5" name="Freeform 71"/>
            <p:cNvSpPr>
              <a:spLocks/>
            </p:cNvSpPr>
            <p:nvPr userDrawn="1"/>
          </p:nvSpPr>
          <p:spPr bwMode="ltGray">
            <a:xfrm>
              <a:off x="486" y="2563"/>
              <a:ext cx="180" cy="15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8" y="147"/>
                </a:cxn>
                <a:cxn ang="0">
                  <a:pos x="64" y="46"/>
                </a:cxn>
                <a:cxn ang="0">
                  <a:pos x="94" y="151"/>
                </a:cxn>
                <a:cxn ang="0">
                  <a:pos x="129" y="151"/>
                </a:cxn>
                <a:cxn ang="0">
                  <a:pos x="180" y="9"/>
                </a:cxn>
                <a:cxn ang="0">
                  <a:pos x="148" y="10"/>
                </a:cxn>
                <a:cxn ang="0">
                  <a:pos x="112" y="112"/>
                </a:cxn>
                <a:cxn ang="0">
                  <a:pos x="79" y="0"/>
                </a:cxn>
                <a:cxn ang="0">
                  <a:pos x="48" y="0"/>
                </a:cxn>
                <a:cxn ang="0">
                  <a:pos x="0" y="144"/>
                </a:cxn>
              </a:cxnLst>
              <a:rect l="0" t="0" r="r" b="b"/>
              <a:pathLst>
                <a:path w="180" h="151">
                  <a:moveTo>
                    <a:pt x="0" y="144"/>
                  </a:moveTo>
                  <a:lnTo>
                    <a:pt x="28" y="147"/>
                  </a:lnTo>
                  <a:lnTo>
                    <a:pt x="64" y="46"/>
                  </a:lnTo>
                  <a:lnTo>
                    <a:pt x="94" y="151"/>
                  </a:lnTo>
                  <a:lnTo>
                    <a:pt x="129" y="151"/>
                  </a:lnTo>
                  <a:lnTo>
                    <a:pt x="180" y="9"/>
                  </a:lnTo>
                  <a:lnTo>
                    <a:pt x="148" y="10"/>
                  </a:lnTo>
                  <a:lnTo>
                    <a:pt x="112" y="112"/>
                  </a:lnTo>
                  <a:lnTo>
                    <a:pt x="79" y="0"/>
                  </a:lnTo>
                  <a:lnTo>
                    <a:pt x="48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6" name="Rectangle 72"/>
            <p:cNvSpPr>
              <a:spLocks noChangeArrowheads="1"/>
            </p:cNvSpPr>
            <p:nvPr userDrawn="1"/>
          </p:nvSpPr>
          <p:spPr bwMode="ltGray">
            <a:xfrm rot="6575641">
              <a:off x="-217" y="3138"/>
              <a:ext cx="122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7" name="Rectangle 73"/>
            <p:cNvSpPr>
              <a:spLocks noChangeArrowheads="1"/>
            </p:cNvSpPr>
            <p:nvPr userDrawn="1"/>
          </p:nvSpPr>
          <p:spPr bwMode="ltGray">
            <a:xfrm rot="238799">
              <a:off x="4" y="3146"/>
              <a:ext cx="103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8" name="Rectangle 74"/>
            <p:cNvSpPr>
              <a:spLocks noChangeArrowheads="1"/>
            </p:cNvSpPr>
            <p:nvPr userDrawn="1"/>
          </p:nvSpPr>
          <p:spPr bwMode="ltGray">
            <a:xfrm rot="18642972">
              <a:off x="907" y="24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9" name="Rectangle 75"/>
            <p:cNvSpPr>
              <a:spLocks noChangeArrowheads="1"/>
            </p:cNvSpPr>
            <p:nvPr userDrawn="1"/>
          </p:nvSpPr>
          <p:spPr bwMode="ltGray">
            <a:xfrm rot="18642972">
              <a:off x="930" y="248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0" name="Rectangle 76"/>
            <p:cNvSpPr>
              <a:spLocks noChangeArrowheads="1"/>
            </p:cNvSpPr>
            <p:nvPr userDrawn="1"/>
          </p:nvSpPr>
          <p:spPr bwMode="ltGray">
            <a:xfrm rot="18642972">
              <a:off x="954" y="249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1" name="Rectangle 77"/>
            <p:cNvSpPr>
              <a:spLocks noChangeArrowheads="1"/>
            </p:cNvSpPr>
            <p:nvPr userDrawn="1"/>
          </p:nvSpPr>
          <p:spPr bwMode="ltGray">
            <a:xfrm rot="18938967">
              <a:off x="974" y="2509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2" name="Rectangle 78"/>
            <p:cNvSpPr>
              <a:spLocks noChangeArrowheads="1"/>
            </p:cNvSpPr>
            <p:nvPr userDrawn="1"/>
          </p:nvSpPr>
          <p:spPr bwMode="ltGray">
            <a:xfrm rot="17961497">
              <a:off x="788" y="242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3" name="Rectangle 79"/>
            <p:cNvSpPr>
              <a:spLocks noChangeArrowheads="1"/>
            </p:cNvSpPr>
            <p:nvPr userDrawn="1"/>
          </p:nvSpPr>
          <p:spPr bwMode="ltGray">
            <a:xfrm rot="17961497">
              <a:off x="815" y="243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4" name="Rectangle 80"/>
            <p:cNvSpPr>
              <a:spLocks noChangeArrowheads="1"/>
            </p:cNvSpPr>
            <p:nvPr userDrawn="1"/>
          </p:nvSpPr>
          <p:spPr bwMode="ltGray">
            <a:xfrm rot="18085367">
              <a:off x="837" y="24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5" name="Rectangle 81"/>
            <p:cNvSpPr>
              <a:spLocks noChangeArrowheads="1"/>
            </p:cNvSpPr>
            <p:nvPr userDrawn="1"/>
          </p:nvSpPr>
          <p:spPr bwMode="ltGray">
            <a:xfrm rot="18379201">
              <a:off x="862" y="245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6" name="Rectangle 82"/>
            <p:cNvSpPr>
              <a:spLocks noChangeArrowheads="1"/>
            </p:cNvSpPr>
            <p:nvPr userDrawn="1"/>
          </p:nvSpPr>
          <p:spPr bwMode="ltGray">
            <a:xfrm rot="17261750">
              <a:off x="649" y="239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7" name="Rectangle 83"/>
            <p:cNvSpPr>
              <a:spLocks noChangeArrowheads="1"/>
            </p:cNvSpPr>
            <p:nvPr userDrawn="1"/>
          </p:nvSpPr>
          <p:spPr bwMode="ltGray">
            <a:xfrm rot="17349641">
              <a:off x="677" y="2402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8" name="Rectangle 84"/>
            <p:cNvSpPr>
              <a:spLocks noChangeArrowheads="1"/>
            </p:cNvSpPr>
            <p:nvPr userDrawn="1"/>
          </p:nvSpPr>
          <p:spPr bwMode="ltGray">
            <a:xfrm rot="17349641">
              <a:off x="707" y="2407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9" name="Rectangle 85"/>
            <p:cNvSpPr>
              <a:spLocks noChangeArrowheads="1"/>
            </p:cNvSpPr>
            <p:nvPr userDrawn="1"/>
          </p:nvSpPr>
          <p:spPr bwMode="ltGray">
            <a:xfrm rot="17610754">
              <a:off x="737" y="241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0" name="Rectangle 86"/>
            <p:cNvSpPr>
              <a:spLocks noChangeArrowheads="1"/>
            </p:cNvSpPr>
            <p:nvPr userDrawn="1"/>
          </p:nvSpPr>
          <p:spPr bwMode="ltGray">
            <a:xfrm rot="16737785">
              <a:off x="503" y="239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1" name="Rectangle 87"/>
            <p:cNvSpPr>
              <a:spLocks noChangeArrowheads="1"/>
            </p:cNvSpPr>
            <p:nvPr userDrawn="1"/>
          </p:nvSpPr>
          <p:spPr bwMode="ltGray">
            <a:xfrm rot="16926630">
              <a:off x="533" y="239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2" name="Rectangle 88"/>
            <p:cNvSpPr>
              <a:spLocks noChangeArrowheads="1"/>
            </p:cNvSpPr>
            <p:nvPr userDrawn="1"/>
          </p:nvSpPr>
          <p:spPr bwMode="ltGray">
            <a:xfrm rot="16953279">
              <a:off x="563" y="239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3" name="Rectangle 89"/>
            <p:cNvSpPr>
              <a:spLocks noChangeArrowheads="1"/>
            </p:cNvSpPr>
            <p:nvPr userDrawn="1"/>
          </p:nvSpPr>
          <p:spPr bwMode="ltGray">
            <a:xfrm rot="17019377">
              <a:off x="594" y="239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4" name="Rectangle 90"/>
            <p:cNvSpPr>
              <a:spLocks noChangeArrowheads="1"/>
            </p:cNvSpPr>
            <p:nvPr userDrawn="1"/>
          </p:nvSpPr>
          <p:spPr bwMode="ltGray">
            <a:xfrm rot="16404871">
              <a:off x="355" y="241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5" name="Rectangle 91"/>
            <p:cNvSpPr>
              <a:spLocks noChangeArrowheads="1"/>
            </p:cNvSpPr>
            <p:nvPr userDrawn="1"/>
          </p:nvSpPr>
          <p:spPr bwMode="ltGray">
            <a:xfrm rot="16239516">
              <a:off x="385" y="240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6" name="Rectangle 92"/>
            <p:cNvSpPr>
              <a:spLocks noChangeArrowheads="1"/>
            </p:cNvSpPr>
            <p:nvPr userDrawn="1"/>
          </p:nvSpPr>
          <p:spPr bwMode="ltGray">
            <a:xfrm rot="16311061">
              <a:off x="418" y="240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7" name="Rectangle 93"/>
            <p:cNvSpPr>
              <a:spLocks noChangeArrowheads="1"/>
            </p:cNvSpPr>
            <p:nvPr userDrawn="1"/>
          </p:nvSpPr>
          <p:spPr bwMode="ltGray">
            <a:xfrm rot="16435146">
              <a:off x="449" y="2400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8" name="Rectangle 94"/>
            <p:cNvSpPr>
              <a:spLocks noChangeArrowheads="1"/>
            </p:cNvSpPr>
            <p:nvPr userDrawn="1"/>
          </p:nvSpPr>
          <p:spPr bwMode="ltGray">
            <a:xfrm rot="15467837">
              <a:off x="206" y="245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9" name="Rectangle 95"/>
            <p:cNvSpPr>
              <a:spLocks noChangeArrowheads="1"/>
            </p:cNvSpPr>
            <p:nvPr userDrawn="1"/>
          </p:nvSpPr>
          <p:spPr bwMode="ltGray">
            <a:xfrm rot="15379567">
              <a:off x="237" y="24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0" name="Rectangle 96"/>
            <p:cNvSpPr>
              <a:spLocks noChangeArrowheads="1"/>
            </p:cNvSpPr>
            <p:nvPr userDrawn="1"/>
          </p:nvSpPr>
          <p:spPr bwMode="ltGray">
            <a:xfrm rot="15489057">
              <a:off x="266" y="243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1" name="Rectangle 97"/>
            <p:cNvSpPr>
              <a:spLocks noChangeArrowheads="1"/>
            </p:cNvSpPr>
            <p:nvPr userDrawn="1"/>
          </p:nvSpPr>
          <p:spPr bwMode="ltGray">
            <a:xfrm rot="15680430">
              <a:off x="292" y="242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2" name="Rectangle 98"/>
            <p:cNvSpPr>
              <a:spLocks noChangeArrowheads="1"/>
            </p:cNvSpPr>
            <p:nvPr userDrawn="1"/>
          </p:nvSpPr>
          <p:spPr bwMode="ltGray">
            <a:xfrm rot="14223709">
              <a:off x="5" y="254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3" name="Rectangle 99"/>
            <p:cNvSpPr>
              <a:spLocks noChangeArrowheads="1"/>
            </p:cNvSpPr>
            <p:nvPr userDrawn="1"/>
          </p:nvSpPr>
          <p:spPr bwMode="ltGray">
            <a:xfrm rot="14431653">
              <a:off x="64" y="25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4" name="Rectangle 100"/>
            <p:cNvSpPr>
              <a:spLocks noChangeArrowheads="1"/>
            </p:cNvSpPr>
            <p:nvPr userDrawn="1"/>
          </p:nvSpPr>
          <p:spPr bwMode="ltGray">
            <a:xfrm rot="14797584">
              <a:off x="92" y="250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5" name="Rectangle 101"/>
            <p:cNvSpPr>
              <a:spLocks noChangeArrowheads="1"/>
            </p:cNvSpPr>
            <p:nvPr userDrawn="1"/>
          </p:nvSpPr>
          <p:spPr bwMode="ltGray">
            <a:xfrm rot="14797584">
              <a:off x="119" y="249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6" name="Rectangle 102"/>
            <p:cNvSpPr>
              <a:spLocks noChangeArrowheads="1"/>
            </p:cNvSpPr>
            <p:nvPr userDrawn="1"/>
          </p:nvSpPr>
          <p:spPr bwMode="ltGray">
            <a:xfrm rot="15142296">
              <a:off x="150" y="247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7" name="Rectangle 103"/>
            <p:cNvSpPr>
              <a:spLocks noChangeArrowheads="1"/>
            </p:cNvSpPr>
            <p:nvPr userDrawn="1"/>
          </p:nvSpPr>
          <p:spPr bwMode="ltGray">
            <a:xfrm rot="19723229">
              <a:off x="0" y="336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8" name="Rectangle 104"/>
            <p:cNvSpPr>
              <a:spLocks noChangeArrowheads="1"/>
            </p:cNvSpPr>
            <p:nvPr userDrawn="1"/>
          </p:nvSpPr>
          <p:spPr bwMode="ltGray">
            <a:xfrm rot="3283992">
              <a:off x="511" y="347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9" name="Rectangle 105"/>
            <p:cNvSpPr>
              <a:spLocks noChangeArrowheads="1"/>
            </p:cNvSpPr>
            <p:nvPr userDrawn="1"/>
          </p:nvSpPr>
          <p:spPr bwMode="ltGray">
            <a:xfrm rot="3283992">
              <a:off x="35" y="279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0" name="Rectangle 106"/>
            <p:cNvSpPr>
              <a:spLocks noChangeArrowheads="1"/>
            </p:cNvSpPr>
            <p:nvPr userDrawn="1"/>
          </p:nvSpPr>
          <p:spPr bwMode="ltGray">
            <a:xfrm rot="19723229">
              <a:off x="700" y="2851"/>
              <a:ext cx="31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1" name="Rectangle 107"/>
            <p:cNvSpPr>
              <a:spLocks noChangeArrowheads="1"/>
            </p:cNvSpPr>
            <p:nvPr userDrawn="1"/>
          </p:nvSpPr>
          <p:spPr bwMode="ltGray">
            <a:xfrm rot="5908516">
              <a:off x="200" y="3915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2" name="Rectangle 108"/>
            <p:cNvSpPr>
              <a:spLocks noChangeArrowheads="1"/>
            </p:cNvSpPr>
            <p:nvPr userDrawn="1"/>
          </p:nvSpPr>
          <p:spPr bwMode="ltGray">
            <a:xfrm rot="6683973">
              <a:off x="45" y="3915"/>
              <a:ext cx="144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3" name="Rectangle 109"/>
            <p:cNvSpPr>
              <a:spLocks noChangeArrowheads="1"/>
            </p:cNvSpPr>
            <p:nvPr userDrawn="1"/>
          </p:nvSpPr>
          <p:spPr bwMode="ltGray">
            <a:xfrm rot="5245609">
              <a:off x="361" y="389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4" name="Rectangle 110"/>
            <p:cNvSpPr>
              <a:spLocks noChangeArrowheads="1"/>
            </p:cNvSpPr>
            <p:nvPr userDrawn="1"/>
          </p:nvSpPr>
          <p:spPr bwMode="ltGray">
            <a:xfrm rot="4500520">
              <a:off x="522" y="3847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5" name="Rectangle 111"/>
            <p:cNvSpPr>
              <a:spLocks noChangeArrowheads="1"/>
            </p:cNvSpPr>
            <p:nvPr userDrawn="1"/>
          </p:nvSpPr>
          <p:spPr bwMode="ltGray">
            <a:xfrm rot="3805227">
              <a:off x="670" y="377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6" name="Rectangle 112"/>
            <p:cNvSpPr>
              <a:spLocks noChangeArrowheads="1"/>
            </p:cNvSpPr>
            <p:nvPr userDrawn="1"/>
          </p:nvSpPr>
          <p:spPr bwMode="ltGray">
            <a:xfrm rot="3060138">
              <a:off x="813" y="368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7" name="Rectangle 113"/>
            <p:cNvSpPr>
              <a:spLocks noChangeArrowheads="1"/>
            </p:cNvSpPr>
            <p:nvPr userDrawn="1"/>
          </p:nvSpPr>
          <p:spPr bwMode="ltGray">
            <a:xfrm rot="2090281">
              <a:off x="938" y="3582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8" name="Rectangle 114"/>
            <p:cNvSpPr>
              <a:spLocks noChangeArrowheads="1"/>
            </p:cNvSpPr>
            <p:nvPr userDrawn="1"/>
          </p:nvSpPr>
          <p:spPr bwMode="ltGray">
            <a:xfrm rot="14431653">
              <a:off x="-18" y="2506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9" name="Rectangle 115"/>
            <p:cNvSpPr>
              <a:spLocks noChangeArrowheads="1"/>
            </p:cNvSpPr>
            <p:nvPr userDrawn="1"/>
          </p:nvSpPr>
          <p:spPr bwMode="ltGray">
            <a:xfrm rot="15193499">
              <a:off x="136" y="243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0" name="Rectangle 116"/>
            <p:cNvSpPr>
              <a:spLocks noChangeArrowheads="1"/>
            </p:cNvSpPr>
            <p:nvPr userDrawn="1"/>
          </p:nvSpPr>
          <p:spPr bwMode="ltGray">
            <a:xfrm rot="16629380">
              <a:off x="447" y="2364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1" name="Rectangle 117"/>
            <p:cNvSpPr>
              <a:spLocks noChangeArrowheads="1"/>
            </p:cNvSpPr>
            <p:nvPr userDrawn="1"/>
          </p:nvSpPr>
          <p:spPr bwMode="ltGray">
            <a:xfrm rot="17301498">
              <a:off x="597" y="2360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2" name="Rectangle 118"/>
            <p:cNvSpPr>
              <a:spLocks noChangeArrowheads="1"/>
            </p:cNvSpPr>
            <p:nvPr userDrawn="1"/>
          </p:nvSpPr>
          <p:spPr bwMode="ltGray">
            <a:xfrm rot="17923695">
              <a:off x="739" y="2386"/>
              <a:ext cx="15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3" name="Rectangle 119"/>
            <p:cNvSpPr>
              <a:spLocks noChangeArrowheads="1"/>
            </p:cNvSpPr>
            <p:nvPr userDrawn="1"/>
          </p:nvSpPr>
          <p:spPr bwMode="ltGray">
            <a:xfrm rot="18411384">
              <a:off x="869" y="24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4" name="Rectangle 120"/>
            <p:cNvSpPr>
              <a:spLocks noChangeArrowheads="1"/>
            </p:cNvSpPr>
            <p:nvPr userDrawn="1"/>
          </p:nvSpPr>
          <p:spPr bwMode="ltGray">
            <a:xfrm rot="18989754">
              <a:off x="984" y="2497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5" name="Rectangle 121"/>
            <p:cNvSpPr>
              <a:spLocks noChangeArrowheads="1"/>
            </p:cNvSpPr>
            <p:nvPr userDrawn="1"/>
          </p:nvSpPr>
          <p:spPr bwMode="ltGray">
            <a:xfrm rot="19409992">
              <a:off x="1075" y="2585"/>
              <a:ext cx="17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6" name="Rectangle 122"/>
            <p:cNvSpPr>
              <a:spLocks noChangeArrowheads="1"/>
            </p:cNvSpPr>
            <p:nvPr userDrawn="1"/>
          </p:nvSpPr>
          <p:spPr bwMode="ltGray">
            <a:xfrm rot="19871442">
              <a:off x="1147" y="2688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7" name="Rectangle 123"/>
            <p:cNvSpPr>
              <a:spLocks noChangeArrowheads="1"/>
            </p:cNvSpPr>
            <p:nvPr userDrawn="1"/>
          </p:nvSpPr>
          <p:spPr bwMode="ltGray">
            <a:xfrm rot="20427882">
              <a:off x="1198" y="2805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8" name="Rectangle 124"/>
            <p:cNvSpPr>
              <a:spLocks noChangeArrowheads="1"/>
            </p:cNvSpPr>
            <p:nvPr userDrawn="1"/>
          </p:nvSpPr>
          <p:spPr bwMode="ltGray">
            <a:xfrm rot="20846155">
              <a:off x="1218" y="29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9" name="Rectangle 125"/>
            <p:cNvSpPr>
              <a:spLocks noChangeArrowheads="1"/>
            </p:cNvSpPr>
            <p:nvPr userDrawn="1"/>
          </p:nvSpPr>
          <p:spPr bwMode="ltGray">
            <a:xfrm rot="21312177">
              <a:off x="1213" y="3066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50" name="Rectangle 126"/>
            <p:cNvSpPr>
              <a:spLocks noChangeArrowheads="1"/>
            </p:cNvSpPr>
            <p:nvPr userDrawn="1"/>
          </p:nvSpPr>
          <p:spPr bwMode="ltGray">
            <a:xfrm rot="696741">
              <a:off x="1126" y="3337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51" name="Rectangle 127"/>
            <p:cNvSpPr>
              <a:spLocks noChangeArrowheads="1"/>
            </p:cNvSpPr>
            <p:nvPr userDrawn="1"/>
          </p:nvSpPr>
          <p:spPr bwMode="ltGray">
            <a:xfrm rot="1529990">
              <a:off x="1041" y="3465"/>
              <a:ext cx="14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52" name="Freeform 128"/>
            <p:cNvSpPr>
              <a:spLocks/>
            </p:cNvSpPr>
            <p:nvPr userDrawn="1"/>
          </p:nvSpPr>
          <p:spPr bwMode="ltGray">
            <a:xfrm>
              <a:off x="850" y="3136"/>
              <a:ext cx="204" cy="120"/>
            </a:xfrm>
            <a:custGeom>
              <a:avLst/>
              <a:gdLst/>
              <a:ahLst/>
              <a:cxnLst>
                <a:cxn ang="0">
                  <a:pos x="168" y="120"/>
                </a:cxn>
                <a:cxn ang="0">
                  <a:pos x="204" y="12"/>
                </a:cxn>
                <a:cxn ang="0">
                  <a:pos x="42" y="0"/>
                </a:cxn>
                <a:cxn ang="0">
                  <a:pos x="0" y="108"/>
                </a:cxn>
                <a:cxn ang="0">
                  <a:pos x="30" y="114"/>
                </a:cxn>
                <a:cxn ang="0">
                  <a:pos x="60" y="30"/>
                </a:cxn>
                <a:cxn ang="0">
                  <a:pos x="102" y="36"/>
                </a:cxn>
                <a:cxn ang="0">
                  <a:pos x="78" y="108"/>
                </a:cxn>
                <a:cxn ang="0">
                  <a:pos x="102" y="108"/>
                </a:cxn>
                <a:cxn ang="0">
                  <a:pos x="132" y="36"/>
                </a:cxn>
                <a:cxn ang="0">
                  <a:pos x="162" y="36"/>
                </a:cxn>
                <a:cxn ang="0">
                  <a:pos x="138" y="114"/>
                </a:cxn>
                <a:cxn ang="0">
                  <a:pos x="168" y="120"/>
                </a:cxn>
              </a:cxnLst>
              <a:rect l="0" t="0" r="r" b="b"/>
              <a:pathLst>
                <a:path w="204" h="120">
                  <a:moveTo>
                    <a:pt x="168" y="120"/>
                  </a:moveTo>
                  <a:lnTo>
                    <a:pt x="204" y="12"/>
                  </a:lnTo>
                  <a:lnTo>
                    <a:pt x="42" y="0"/>
                  </a:lnTo>
                  <a:lnTo>
                    <a:pt x="0" y="108"/>
                  </a:lnTo>
                  <a:lnTo>
                    <a:pt x="30" y="114"/>
                  </a:lnTo>
                  <a:lnTo>
                    <a:pt x="60" y="30"/>
                  </a:lnTo>
                  <a:lnTo>
                    <a:pt x="102" y="36"/>
                  </a:lnTo>
                  <a:lnTo>
                    <a:pt x="78" y="108"/>
                  </a:lnTo>
                  <a:lnTo>
                    <a:pt x="102" y="108"/>
                  </a:lnTo>
                  <a:lnTo>
                    <a:pt x="132" y="36"/>
                  </a:lnTo>
                  <a:lnTo>
                    <a:pt x="162" y="36"/>
                  </a:lnTo>
                  <a:lnTo>
                    <a:pt x="138" y="114"/>
                  </a:lnTo>
                  <a:lnTo>
                    <a:pt x="168" y="12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3" name="Freeform 129"/>
            <p:cNvSpPr>
              <a:spLocks/>
            </p:cNvSpPr>
            <p:nvPr userDrawn="1"/>
          </p:nvSpPr>
          <p:spPr bwMode="ltGray">
            <a:xfrm>
              <a:off x="19" y="2722"/>
              <a:ext cx="90" cy="78"/>
            </a:xfrm>
            <a:custGeom>
              <a:avLst/>
              <a:gdLst/>
              <a:ahLst/>
              <a:cxnLst>
                <a:cxn ang="0">
                  <a:pos x="66" y="36"/>
                </a:cxn>
                <a:cxn ang="0">
                  <a:pos x="66" y="36"/>
                </a:cxn>
                <a:cxn ang="0">
                  <a:pos x="18" y="24"/>
                </a:cxn>
                <a:cxn ang="0">
                  <a:pos x="0" y="30"/>
                </a:cxn>
                <a:cxn ang="0">
                  <a:pos x="36" y="78"/>
                </a:cxn>
                <a:cxn ang="0">
                  <a:pos x="48" y="72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72" y="54"/>
                </a:cxn>
                <a:cxn ang="0">
                  <a:pos x="90" y="42"/>
                </a:cxn>
                <a:cxn ang="0">
                  <a:pos x="54" y="0"/>
                </a:cxn>
                <a:cxn ang="0">
                  <a:pos x="42" y="6"/>
                </a:cxn>
                <a:cxn ang="0">
                  <a:pos x="66" y="36"/>
                </a:cxn>
              </a:cxnLst>
              <a:rect l="0" t="0" r="r" b="b"/>
              <a:pathLst>
                <a:path w="90" h="78">
                  <a:moveTo>
                    <a:pt x="66" y="36"/>
                  </a:moveTo>
                  <a:lnTo>
                    <a:pt x="66" y="36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36" y="78"/>
                  </a:lnTo>
                  <a:lnTo>
                    <a:pt x="48" y="7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72" y="54"/>
                  </a:lnTo>
                  <a:lnTo>
                    <a:pt x="90" y="42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66" y="36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4" name="Freeform 130"/>
            <p:cNvSpPr>
              <a:spLocks/>
            </p:cNvSpPr>
            <p:nvPr userDrawn="1"/>
          </p:nvSpPr>
          <p:spPr bwMode="ltGray">
            <a:xfrm>
              <a:off x="97" y="2651"/>
              <a:ext cx="101" cy="89"/>
            </a:xfrm>
            <a:custGeom>
              <a:avLst/>
              <a:gdLst/>
              <a:ahLst/>
              <a:cxnLst>
                <a:cxn ang="0">
                  <a:pos x="54" y="89"/>
                </a:cxn>
                <a:cxn ang="0">
                  <a:pos x="65" y="83"/>
                </a:cxn>
                <a:cxn ang="0">
                  <a:pos x="48" y="35"/>
                </a:cxn>
                <a:cxn ang="0">
                  <a:pos x="89" y="65"/>
                </a:cxn>
                <a:cxn ang="0">
                  <a:pos x="101" y="59"/>
                </a:cxn>
                <a:cxn ang="0">
                  <a:pos x="83" y="0"/>
                </a:cxn>
                <a:cxn ang="0">
                  <a:pos x="71" y="12"/>
                </a:cxn>
                <a:cxn ang="0">
                  <a:pos x="83" y="41"/>
                </a:cxn>
                <a:cxn ang="0">
                  <a:pos x="48" y="23"/>
                </a:cxn>
                <a:cxn ang="0">
                  <a:pos x="36" y="29"/>
                </a:cxn>
                <a:cxn ang="0">
                  <a:pos x="45" y="68"/>
                </a:cxn>
                <a:cxn ang="0">
                  <a:pos x="18" y="41"/>
                </a:cxn>
                <a:cxn ang="0">
                  <a:pos x="0" y="53"/>
                </a:cxn>
                <a:cxn ang="0">
                  <a:pos x="54" y="89"/>
                </a:cxn>
              </a:cxnLst>
              <a:rect l="0" t="0" r="r" b="b"/>
              <a:pathLst>
                <a:path w="101" h="89">
                  <a:moveTo>
                    <a:pt x="54" y="89"/>
                  </a:moveTo>
                  <a:lnTo>
                    <a:pt x="65" y="83"/>
                  </a:lnTo>
                  <a:lnTo>
                    <a:pt x="48" y="35"/>
                  </a:lnTo>
                  <a:lnTo>
                    <a:pt x="89" y="65"/>
                  </a:lnTo>
                  <a:lnTo>
                    <a:pt x="101" y="59"/>
                  </a:lnTo>
                  <a:lnTo>
                    <a:pt x="83" y="0"/>
                  </a:lnTo>
                  <a:lnTo>
                    <a:pt x="71" y="12"/>
                  </a:lnTo>
                  <a:lnTo>
                    <a:pt x="83" y="41"/>
                  </a:lnTo>
                  <a:lnTo>
                    <a:pt x="48" y="23"/>
                  </a:lnTo>
                  <a:lnTo>
                    <a:pt x="36" y="29"/>
                  </a:lnTo>
                  <a:lnTo>
                    <a:pt x="45" y="68"/>
                  </a:lnTo>
                  <a:lnTo>
                    <a:pt x="18" y="41"/>
                  </a:lnTo>
                  <a:lnTo>
                    <a:pt x="0" y="53"/>
                  </a:lnTo>
                  <a:lnTo>
                    <a:pt x="54" y="89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5" name="Freeform 131"/>
            <p:cNvSpPr>
              <a:spLocks/>
            </p:cNvSpPr>
            <p:nvPr userDrawn="1"/>
          </p:nvSpPr>
          <p:spPr bwMode="ltGray">
            <a:xfrm>
              <a:off x="677" y="3502"/>
              <a:ext cx="83" cy="78"/>
            </a:xfrm>
            <a:custGeom>
              <a:avLst/>
              <a:gdLst/>
              <a:ahLst/>
              <a:cxnLst>
                <a:cxn ang="0">
                  <a:pos x="36" y="78"/>
                </a:cxn>
                <a:cxn ang="0">
                  <a:pos x="83" y="48"/>
                </a:cxn>
                <a:cxn ang="0">
                  <a:pos x="54" y="0"/>
                </a:cxn>
                <a:cxn ang="0">
                  <a:pos x="0" y="30"/>
                </a:cxn>
                <a:cxn ang="0">
                  <a:pos x="6" y="36"/>
                </a:cxn>
                <a:cxn ang="0">
                  <a:pos x="42" y="18"/>
                </a:cxn>
                <a:cxn ang="0">
                  <a:pos x="54" y="30"/>
                </a:cxn>
                <a:cxn ang="0">
                  <a:pos x="24" y="48"/>
                </a:cxn>
                <a:cxn ang="0">
                  <a:pos x="30" y="54"/>
                </a:cxn>
                <a:cxn ang="0">
                  <a:pos x="60" y="36"/>
                </a:cxn>
                <a:cxn ang="0">
                  <a:pos x="66" y="48"/>
                </a:cxn>
                <a:cxn ang="0">
                  <a:pos x="30" y="66"/>
                </a:cxn>
                <a:cxn ang="0">
                  <a:pos x="36" y="78"/>
                </a:cxn>
              </a:cxnLst>
              <a:rect l="0" t="0" r="r" b="b"/>
              <a:pathLst>
                <a:path w="83" h="78">
                  <a:moveTo>
                    <a:pt x="36" y="78"/>
                  </a:moveTo>
                  <a:lnTo>
                    <a:pt x="83" y="48"/>
                  </a:lnTo>
                  <a:lnTo>
                    <a:pt x="54" y="0"/>
                  </a:lnTo>
                  <a:lnTo>
                    <a:pt x="0" y="30"/>
                  </a:lnTo>
                  <a:lnTo>
                    <a:pt x="6" y="36"/>
                  </a:lnTo>
                  <a:lnTo>
                    <a:pt x="42" y="18"/>
                  </a:lnTo>
                  <a:lnTo>
                    <a:pt x="54" y="30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60" y="36"/>
                  </a:lnTo>
                  <a:lnTo>
                    <a:pt x="66" y="48"/>
                  </a:lnTo>
                  <a:lnTo>
                    <a:pt x="30" y="66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6" name="Freeform 132"/>
            <p:cNvSpPr>
              <a:spLocks/>
            </p:cNvSpPr>
            <p:nvPr userDrawn="1"/>
          </p:nvSpPr>
          <p:spPr bwMode="ltGray">
            <a:xfrm>
              <a:off x="940" y="2782"/>
              <a:ext cx="90" cy="72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66" y="0"/>
                </a:cxn>
                <a:cxn ang="0">
                  <a:pos x="0" y="36"/>
                </a:cxn>
                <a:cxn ang="0">
                  <a:pos x="24" y="72"/>
                </a:cxn>
                <a:cxn ang="0">
                  <a:pos x="36" y="66"/>
                </a:cxn>
                <a:cxn ang="0">
                  <a:pos x="18" y="42"/>
                </a:cxn>
                <a:cxn ang="0">
                  <a:pos x="36" y="30"/>
                </a:cxn>
                <a:cxn ang="0">
                  <a:pos x="54" y="54"/>
                </a:cxn>
                <a:cxn ang="0">
                  <a:pos x="60" y="48"/>
                </a:cxn>
                <a:cxn ang="0">
                  <a:pos x="48" y="24"/>
                </a:cxn>
                <a:cxn ang="0">
                  <a:pos x="60" y="12"/>
                </a:cxn>
                <a:cxn ang="0">
                  <a:pos x="78" y="42"/>
                </a:cxn>
                <a:cxn ang="0">
                  <a:pos x="90" y="30"/>
                </a:cxn>
              </a:cxnLst>
              <a:rect l="0" t="0" r="r" b="b"/>
              <a:pathLst>
                <a:path w="90" h="72">
                  <a:moveTo>
                    <a:pt x="90" y="30"/>
                  </a:moveTo>
                  <a:lnTo>
                    <a:pt x="66" y="0"/>
                  </a:lnTo>
                  <a:lnTo>
                    <a:pt x="0" y="36"/>
                  </a:lnTo>
                  <a:lnTo>
                    <a:pt x="24" y="72"/>
                  </a:lnTo>
                  <a:lnTo>
                    <a:pt x="36" y="66"/>
                  </a:lnTo>
                  <a:lnTo>
                    <a:pt x="18" y="42"/>
                  </a:lnTo>
                  <a:lnTo>
                    <a:pt x="36" y="30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48" y="24"/>
                  </a:lnTo>
                  <a:lnTo>
                    <a:pt x="60" y="12"/>
                  </a:lnTo>
                  <a:lnTo>
                    <a:pt x="78" y="42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7" name="Freeform 133"/>
            <p:cNvSpPr>
              <a:spLocks/>
            </p:cNvSpPr>
            <p:nvPr userDrawn="1"/>
          </p:nvSpPr>
          <p:spPr bwMode="ltGray">
            <a:xfrm>
              <a:off x="898" y="2716"/>
              <a:ext cx="90" cy="84"/>
            </a:xfrm>
            <a:custGeom>
              <a:avLst/>
              <a:gdLst/>
              <a:ahLst/>
              <a:cxnLst>
                <a:cxn ang="0">
                  <a:pos x="42" y="60"/>
                </a:cxn>
                <a:cxn ang="0">
                  <a:pos x="42" y="60"/>
                </a:cxn>
                <a:cxn ang="0">
                  <a:pos x="72" y="12"/>
                </a:cxn>
                <a:cxn ang="0">
                  <a:pos x="66" y="0"/>
                </a:cxn>
                <a:cxn ang="0">
                  <a:pos x="0" y="42"/>
                </a:cxn>
                <a:cxn ang="0">
                  <a:pos x="6" y="54"/>
                </a:cxn>
                <a:cxn ang="0">
                  <a:pos x="54" y="24"/>
                </a:cxn>
                <a:cxn ang="0">
                  <a:pos x="54" y="24"/>
                </a:cxn>
                <a:cxn ang="0">
                  <a:pos x="18" y="72"/>
                </a:cxn>
                <a:cxn ang="0">
                  <a:pos x="24" y="84"/>
                </a:cxn>
                <a:cxn ang="0">
                  <a:pos x="90" y="42"/>
                </a:cxn>
                <a:cxn ang="0">
                  <a:pos x="84" y="30"/>
                </a:cxn>
                <a:cxn ang="0">
                  <a:pos x="42" y="60"/>
                </a:cxn>
              </a:cxnLst>
              <a:rect l="0" t="0" r="r" b="b"/>
              <a:pathLst>
                <a:path w="90" h="84">
                  <a:moveTo>
                    <a:pt x="42" y="60"/>
                  </a:moveTo>
                  <a:lnTo>
                    <a:pt x="42" y="60"/>
                  </a:lnTo>
                  <a:lnTo>
                    <a:pt x="72" y="12"/>
                  </a:lnTo>
                  <a:lnTo>
                    <a:pt x="66" y="0"/>
                  </a:lnTo>
                  <a:lnTo>
                    <a:pt x="0" y="42"/>
                  </a:lnTo>
                  <a:lnTo>
                    <a:pt x="6" y="5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18" y="72"/>
                  </a:lnTo>
                  <a:lnTo>
                    <a:pt x="24" y="84"/>
                  </a:lnTo>
                  <a:lnTo>
                    <a:pt x="90" y="42"/>
                  </a:lnTo>
                  <a:lnTo>
                    <a:pt x="84" y="30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8" name="Freeform 134"/>
            <p:cNvSpPr>
              <a:spLocks/>
            </p:cNvSpPr>
            <p:nvPr userDrawn="1"/>
          </p:nvSpPr>
          <p:spPr bwMode="ltGray">
            <a:xfrm>
              <a:off x="7" y="3837"/>
              <a:ext cx="6" cy="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9" name="Freeform 135"/>
            <p:cNvSpPr>
              <a:spLocks/>
            </p:cNvSpPr>
            <p:nvPr userDrawn="1"/>
          </p:nvSpPr>
          <p:spPr bwMode="ltGray">
            <a:xfrm>
              <a:off x="7" y="2555"/>
              <a:ext cx="30" cy="48"/>
            </a:xfrm>
            <a:custGeom>
              <a:avLst/>
              <a:gdLst/>
              <a:ahLst/>
              <a:cxnLst>
                <a:cxn ang="0">
                  <a:pos x="18" y="48"/>
                </a:cxn>
                <a:cxn ang="0">
                  <a:pos x="18" y="48"/>
                </a:cxn>
                <a:cxn ang="0">
                  <a:pos x="30" y="42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8" y="48"/>
                </a:cxn>
                <a:cxn ang="0">
                  <a:pos x="18" y="48"/>
                </a:cxn>
              </a:cxnLst>
              <a:rect l="0" t="0" r="r" b="b"/>
              <a:pathLst>
                <a:path w="30" h="48">
                  <a:moveTo>
                    <a:pt x="18" y="48"/>
                  </a:moveTo>
                  <a:lnTo>
                    <a:pt x="18" y="48"/>
                  </a:lnTo>
                  <a:lnTo>
                    <a:pt x="30" y="42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8" y="48"/>
                  </a:lnTo>
                  <a:lnTo>
                    <a:pt x="18" y="4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60" name="Freeform 136"/>
            <p:cNvSpPr>
              <a:spLocks/>
            </p:cNvSpPr>
            <p:nvPr userDrawn="1"/>
          </p:nvSpPr>
          <p:spPr bwMode="ltGray">
            <a:xfrm>
              <a:off x="7" y="3843"/>
              <a:ext cx="36" cy="6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36"/>
                </a:cxn>
                <a:cxn ang="0">
                  <a:pos x="0" y="66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36" h="66">
                  <a:moveTo>
                    <a:pt x="3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36"/>
                  </a:lnTo>
                  <a:lnTo>
                    <a:pt x="0" y="66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61" name="Rectangle 137"/>
            <p:cNvSpPr>
              <a:spLocks noChangeArrowheads="1"/>
            </p:cNvSpPr>
            <p:nvPr userDrawn="1"/>
          </p:nvSpPr>
          <p:spPr bwMode="ltGray">
            <a:xfrm rot="244926">
              <a:off x="1177" y="3201"/>
              <a:ext cx="16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62" name="Rectangle 138"/>
            <p:cNvSpPr>
              <a:spLocks noChangeArrowheads="1"/>
            </p:cNvSpPr>
            <p:nvPr userDrawn="1"/>
          </p:nvSpPr>
          <p:spPr bwMode="ltGray">
            <a:xfrm rot="16001412">
              <a:off x="290" y="2386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63" name="Freeform 139"/>
            <p:cNvSpPr>
              <a:spLocks/>
            </p:cNvSpPr>
            <p:nvPr userDrawn="1"/>
          </p:nvSpPr>
          <p:spPr bwMode="ltGray">
            <a:xfrm>
              <a:off x="139" y="3573"/>
              <a:ext cx="144" cy="154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9" y="61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4" name="Freeform 140"/>
            <p:cNvSpPr>
              <a:spLocks/>
            </p:cNvSpPr>
            <p:nvPr userDrawn="1"/>
          </p:nvSpPr>
          <p:spPr bwMode="ltGray">
            <a:xfrm rot="18742963">
              <a:off x="619" y="3550"/>
              <a:ext cx="68" cy="69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3" y="47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5" name="Freeform 141"/>
            <p:cNvSpPr>
              <a:spLocks/>
            </p:cNvSpPr>
            <p:nvPr userDrawn="1"/>
          </p:nvSpPr>
          <p:spPr bwMode="ltGray">
            <a:xfrm>
              <a:off x="235" y="2503"/>
              <a:ext cx="348" cy="1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7" y="582"/>
                </a:cxn>
                <a:cxn ang="0">
                  <a:pos x="348" y="1272"/>
                </a:cxn>
                <a:cxn ang="0">
                  <a:pos x="54" y="676"/>
                </a:cxn>
                <a:cxn ang="0">
                  <a:pos x="0" y="0"/>
                </a:cxn>
              </a:cxnLst>
              <a:rect l="0" t="0" r="r" b="b"/>
              <a:pathLst>
                <a:path w="348" h="1272">
                  <a:moveTo>
                    <a:pt x="0" y="0"/>
                  </a:moveTo>
                  <a:lnTo>
                    <a:pt x="287" y="582"/>
                  </a:lnTo>
                  <a:lnTo>
                    <a:pt x="348" y="1272"/>
                  </a:lnTo>
                  <a:lnTo>
                    <a:pt x="54" y="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D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6" name="Oval 142"/>
            <p:cNvSpPr>
              <a:spLocks noChangeArrowheads="1"/>
            </p:cNvSpPr>
            <p:nvPr userDrawn="1"/>
          </p:nvSpPr>
          <p:spPr bwMode="ltGray">
            <a:xfrm rot="19915651">
              <a:off x="296" y="3047"/>
              <a:ext cx="221" cy="174"/>
            </a:xfrm>
            <a:prstGeom prst="ellipse">
              <a:avLst/>
            </a:pr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1000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POWERPOINT\apprentissage\ressources\vid&#233;os\Benoit.mpg" TargetMode="External"/><Relationship Id="rId1" Type="http://schemas.microsoft.com/office/2007/relationships/media" Target="file:///E:\POWERPOINT\apprentissage\ressources\vid&#233;os\Benoit.mpg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image1.png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615"/>
          <a:stretch>
            <a:fillRect/>
          </a:stretch>
        </p:blipFill>
        <p:spPr>
          <a:xfrm>
            <a:off x="4727848" y="1597142"/>
            <a:ext cx="5459307" cy="3663716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L’apprentissage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27848" y="4044942"/>
            <a:ext cx="5459307" cy="1224383"/>
          </a:xfrm>
        </p:spPr>
        <p:txBody>
          <a:bodyPr/>
          <a:lstStyle/>
          <a:p>
            <a:pPr algn="r"/>
            <a:r>
              <a:rPr lang="fr-FR" dirty="0"/>
              <a:t>Une formation gratuite,</a:t>
            </a:r>
          </a:p>
          <a:p>
            <a:pPr algn="r"/>
            <a:r>
              <a:rPr lang="fr-FR" dirty="0"/>
              <a:t>Un emploi rémunéré.</a:t>
            </a:r>
          </a:p>
        </p:txBody>
      </p:sp>
    </p:spTree>
    <p:extLst>
      <p:ext uri="{BB962C8B-B14F-4D97-AF65-F5344CB8AC3E}">
        <p14:creationId xmlns:p14="http://schemas.microsoft.com/office/powerpoint/2010/main" val="3270849419"/>
      </p:ext>
    </p:extLst>
  </p:cSld>
  <p:clrMapOvr>
    <a:masterClrMapping/>
  </p:clrMapOvr>
  <p:transition spd="slow"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formation en alternance pour qui ?</a:t>
            </a:r>
          </a:p>
        </p:txBody>
      </p:sp>
      <p:pic>
        <p:nvPicPr>
          <p:cNvPr id="7180" name="Picture 12" descr="salle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2637" y="1665288"/>
            <a:ext cx="4043363" cy="3032958"/>
          </a:xfrm>
          <a:prstGeom prst="rect">
            <a:avLst/>
          </a:prstGeom>
        </p:spPr>
      </p:pic>
      <p:pic>
        <p:nvPicPr>
          <p:cNvPr id="7181" name="Picture 13" descr="escalier avec élèves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4504" y="1690688"/>
            <a:ext cx="4043363" cy="303212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159DB9D-B386-ECA8-8BA2-71587BF351EC}"/>
              </a:ext>
            </a:extLst>
          </p:cNvPr>
          <p:cNvSpPr txBox="1"/>
          <p:nvPr/>
        </p:nvSpPr>
        <p:spPr>
          <a:xfrm>
            <a:off x="1930676" y="4900324"/>
            <a:ext cx="88975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Pour les jeunes de 16 à 29 ans, pendant 1 à 3 ans</a:t>
            </a:r>
          </a:p>
        </p:txBody>
      </p:sp>
    </p:spTree>
    <p:extLst>
      <p:ext uri="{BB962C8B-B14F-4D97-AF65-F5344CB8AC3E}">
        <p14:creationId xmlns:p14="http://schemas.microsoft.com/office/powerpoint/2010/main" val="3793711800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Exemples de diplômes de la filière Vente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927351" y="1313122"/>
            <a:ext cx="8655049" cy="4525963"/>
          </a:xfrm>
        </p:spPr>
        <p:txBody>
          <a:bodyPr/>
          <a:lstStyle/>
          <a:p>
            <a:r>
              <a:rPr lang="fr-FR" dirty="0"/>
              <a:t>Enseignement supérieur</a:t>
            </a:r>
          </a:p>
          <a:p>
            <a:pPr lvl="1"/>
            <a:r>
              <a:rPr lang="fr-FR" dirty="0"/>
              <a:t>BTS</a:t>
            </a:r>
          </a:p>
          <a:p>
            <a:pPr lvl="2"/>
            <a:r>
              <a:rPr lang="fr-FR" dirty="0"/>
              <a:t>Management Commercial Opérationnel</a:t>
            </a:r>
          </a:p>
          <a:p>
            <a:pPr lvl="2"/>
            <a:r>
              <a:rPr lang="fr-FR" dirty="0"/>
              <a:t>Négociation et Digitalisation de la Relation Client</a:t>
            </a:r>
          </a:p>
          <a:p>
            <a:r>
              <a:rPr lang="fr-FR" dirty="0"/>
              <a:t>Enseignement secondaire</a:t>
            </a:r>
          </a:p>
          <a:p>
            <a:pPr lvl="1"/>
            <a:r>
              <a:rPr lang="fr-FR" dirty="0"/>
              <a:t>Bac Pro</a:t>
            </a:r>
          </a:p>
          <a:p>
            <a:pPr lvl="2"/>
            <a:r>
              <a:rPr lang="fr-FR" dirty="0"/>
              <a:t>Métiers du Commerce</a:t>
            </a:r>
          </a:p>
          <a:p>
            <a:pPr lvl="2"/>
            <a:r>
              <a:rPr lang="fr-FR" dirty="0"/>
              <a:t>Vente</a:t>
            </a:r>
          </a:p>
          <a:p>
            <a:pPr lvl="1"/>
            <a:r>
              <a:rPr lang="fr-FR" dirty="0"/>
              <a:t>BP</a:t>
            </a:r>
          </a:p>
          <a:p>
            <a:pPr lvl="2"/>
            <a:r>
              <a:rPr lang="fr-FR" dirty="0"/>
              <a:t>Vente Action Marchande</a:t>
            </a:r>
          </a:p>
          <a:p>
            <a:pPr lvl="2"/>
            <a:r>
              <a:rPr lang="fr-FR" dirty="0"/>
              <a:t>Services</a:t>
            </a:r>
          </a:p>
        </p:txBody>
      </p:sp>
      <p:pic>
        <p:nvPicPr>
          <p:cNvPr id="3" name="Image 2" descr="Une image contenant personne, habits, jeans, Visage humain&#10;&#10;Description générée automatiquement">
            <a:extLst>
              <a:ext uri="{FF2B5EF4-FFF2-40B4-BE49-F238E27FC236}">
                <a16:creationId xmlns:a16="http://schemas.microsoft.com/office/drawing/2014/main" id="{51059634-DEA7-8217-061C-0AADDA52CE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74" b="96689" l="9362" r="91915">
                        <a14:foregroundMark x1="59149" y1="3974" x2="62553" y2="15673"/>
                        <a14:foregroundMark x1="91915" y1="23620" x2="78298" y2="21854"/>
                        <a14:foregroundMark x1="91915" y1="34216" x2="91915" y2="34216"/>
                        <a14:foregroundMark x1="10213" y1="96689" x2="21277" y2="90728"/>
                        <a14:foregroundMark x1="74043" y1="94481" x2="70638" y2="86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17638"/>
            <a:ext cx="2458900" cy="473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31243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L’alternance se joue à 3…</a:t>
            </a:r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A1DD9CCF-D270-962D-1DDF-F69B61629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0428" y="1735931"/>
            <a:ext cx="8993372" cy="4351338"/>
          </a:xfrm>
        </p:spPr>
        <p:txBody>
          <a:bodyPr/>
          <a:lstStyle/>
          <a:p>
            <a:r>
              <a:rPr lang="fr-FR" dirty="0"/>
              <a:t>L’apprenti reçoit une formation pratique en entreprise, et une formation théorique au CFA.</a:t>
            </a:r>
          </a:p>
          <a:p>
            <a:r>
              <a:rPr lang="fr-FR" dirty="0"/>
              <a:t>L’entreprise accueille l’apprenti et lui fait signer un contrat de travail.</a:t>
            </a:r>
          </a:p>
          <a:p>
            <a:r>
              <a:rPr lang="fr-FR" dirty="0"/>
              <a:t>Le CFA assure la formation théorique de l’apprenti.</a:t>
            </a:r>
          </a:p>
        </p:txBody>
      </p:sp>
    </p:spTree>
    <p:extLst>
      <p:ext uri="{BB962C8B-B14F-4D97-AF65-F5344CB8AC3E}">
        <p14:creationId xmlns:p14="http://schemas.microsoft.com/office/powerpoint/2010/main" val="1821867954"/>
      </p:ext>
    </p:extLst>
  </p:cSld>
  <p:clrMapOvr>
    <a:masterClrMapping/>
  </p:clrMapOvr>
  <p:transition spd="slow" advClick="0" advTm="10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emploi rémunéré</a:t>
            </a:r>
          </a:p>
        </p:txBody>
      </p:sp>
      <p:graphicFrame>
        <p:nvGraphicFramePr>
          <p:cNvPr id="12348" name="Group 60"/>
          <p:cNvGraphicFramePr>
            <a:graphicFrameLocks noGrp="1"/>
          </p:cNvGraphicFramePr>
          <p:nvPr>
            <p:ph type="tbl" idx="4294967295"/>
            <p:extLst>
              <p:ext uri="{D42A27DB-BD31-4B8C-83A1-F6EECF244321}">
                <p14:modId xmlns:p14="http://schemas.microsoft.com/office/powerpoint/2010/main" val="3415090446"/>
              </p:ext>
            </p:extLst>
          </p:nvPr>
        </p:nvGraphicFramePr>
        <p:xfrm>
          <a:off x="2477386" y="2235255"/>
          <a:ext cx="8655047" cy="23526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51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4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4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4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5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Rémunération</a:t>
                      </a:r>
                      <a:br>
                        <a:rPr kumimoji="0" lang="fr-FR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kumimoji="0" lang="fr-FR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d’un apprenti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 16 à</a:t>
                      </a:r>
                      <a:br>
                        <a:rPr kumimoji="0" lang="fr-FR" sz="20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kumimoji="0" lang="fr-FR" sz="20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17 ans</a:t>
                      </a:r>
                      <a:endParaRPr kumimoji="0" lang="fr-F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 18 à</a:t>
                      </a:r>
                      <a:br>
                        <a:rPr kumimoji="0" lang="fr-FR" sz="20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kumimoji="0" lang="fr-FR" sz="20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20 ans</a:t>
                      </a:r>
                      <a:endParaRPr kumimoji="0" lang="fr-F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21 ans</a:t>
                      </a:r>
                      <a:b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et plus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3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kumimoji="0" lang="fr-FR" sz="2000" b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ère</a:t>
                      </a:r>
                      <a: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année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27%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43%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53%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3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kumimoji="0" lang="fr-FR" sz="2000" b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ème</a:t>
                      </a:r>
                      <a:r>
                        <a:rPr kumimoji="0" lang="fr-FR" sz="20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année</a:t>
                      </a:r>
                      <a:endParaRPr kumimoji="0" lang="fr-F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37%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49%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61%</a:t>
                      </a:r>
                      <a:endParaRPr kumimoji="0" lang="fr-F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345" name="Text Box 57"/>
          <p:cNvSpPr txBox="1">
            <a:spLocks noChangeArrowheads="1"/>
          </p:cNvSpPr>
          <p:nvPr/>
        </p:nvSpPr>
        <p:spPr bwMode="auto">
          <a:xfrm>
            <a:off x="8014252" y="4726154"/>
            <a:ext cx="311818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fr-FR" dirty="0"/>
              <a:t>En pourcentage du SMIC</a:t>
            </a:r>
          </a:p>
        </p:txBody>
      </p:sp>
    </p:spTree>
    <p:extLst>
      <p:ext uri="{BB962C8B-B14F-4D97-AF65-F5344CB8AC3E}">
        <p14:creationId xmlns:p14="http://schemas.microsoft.com/office/powerpoint/2010/main" val="2579720273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3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Taux de réussite en 2021</a:t>
            </a:r>
          </a:p>
        </p:txBody>
      </p:sp>
      <p:graphicFrame>
        <p:nvGraphicFramePr>
          <p:cNvPr id="8" name="Graphique 7">
            <a:extLst>
              <a:ext uri="{FF2B5EF4-FFF2-40B4-BE49-F238E27FC236}">
                <a16:creationId xmlns:a16="http://schemas.microsoft.com/office/drawing/2014/main" id="{94394B92-9740-8105-B144-D7F964F9B5E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3125115"/>
              </p:ext>
            </p:extLst>
          </p:nvPr>
        </p:nvGraphicFramePr>
        <p:xfrm>
          <a:off x="2243572" y="1690688"/>
          <a:ext cx="7704856" cy="4926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3346255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Interview de Benoît, apprenti en BTS MCO</a:t>
            </a:r>
          </a:p>
        </p:txBody>
      </p:sp>
      <p:pic>
        <p:nvPicPr>
          <p:cNvPr id="201" name="Benoit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37038" y="1600200"/>
            <a:ext cx="6034087" cy="4525963"/>
          </a:xfrm>
        </p:spPr>
      </p:pic>
    </p:spTree>
    <p:extLst>
      <p:ext uri="{BB962C8B-B14F-4D97-AF65-F5344CB8AC3E}">
        <p14:creationId xmlns:p14="http://schemas.microsoft.com/office/powerpoint/2010/main" val="2325412539"/>
      </p:ext>
    </p:extLst>
  </p:cSld>
  <p:clrMapOvr>
    <a:masterClrMapping/>
  </p:clrMapOvr>
  <p:transition spd="slow" advClick="0" advTm="2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528" fill="hold"/>
                                        <p:tgtEl>
                                          <p:spTgt spid="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0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6300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1"/>
                </p:tgtEl>
              </p:cMediaNode>
            </p:video>
          </p:childTnLst>
        </p:cTn>
      </p:par>
    </p:tnLst>
    <p:bldLst>
      <p:bldP spid="5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Img00807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93148" y="2010002"/>
            <a:ext cx="5730012" cy="4297510"/>
          </a:xfrm>
          <a:prstGeom prst="rect">
            <a:avLst/>
          </a:prstGeom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L’alternance en CFA c’est aussi Le programme Leonardo : des échanges avec l’étranger</a:t>
            </a:r>
          </a:p>
        </p:txBody>
      </p:sp>
      <p:pic>
        <p:nvPicPr>
          <p:cNvPr id="2" name="Picture 5" descr="Img008070">
            <a:extLst>
              <a:ext uri="{FF2B5EF4-FFF2-40B4-BE49-F238E27FC236}">
                <a16:creationId xmlns:a16="http://schemas.microsoft.com/office/drawing/2014/main" id="{E282C534-7DB8-05E7-B9C8-CE09C646D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0430" y1="33464" x2="45117" y2="32031"/>
                        <a14:foregroundMark x1="43555" y1="31510" x2="41211" y2="31901"/>
                        <a14:foregroundMark x1="56934" y1="32813" x2="53125" y2="34115"/>
                        <a14:foregroundMark x1="58887" y1="38021" x2="64844" y2="37630"/>
                        <a14:foregroundMark x1="45020" y1="71094" x2="45020" y2="75000"/>
                        <a14:foregroundMark x1="49316" y1="55859" x2="48047" y2="66276"/>
                        <a14:backgroundMark x1="29590" y1="14453" x2="25293" y2="78906"/>
                        <a14:backgroundMark x1="31055" y1="27474" x2="73828" y2="22005"/>
                        <a14:backgroundMark x1="73828" y1="22005" x2="75098" y2="22396"/>
                        <a14:backgroundMark x1="75098" y1="22396" x2="74023" y2="75781"/>
                        <a14:backgroundMark x1="74023" y1="75781" x2="74219" y2="76693"/>
                        <a14:backgroundMark x1="53613" y1="31120" x2="53613" y2="31120"/>
                        <a14:backgroundMark x1="35840" y1="33333" x2="35840" y2="333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93148" y="2010002"/>
            <a:ext cx="5730012" cy="429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85262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831315-3A54-18C2-F317-F46E9D1A0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Quel âge minimum pour suivre une</a:t>
            </a:r>
            <a:br>
              <a:rPr lang="fr-FR" dirty="0"/>
            </a:br>
            <a:r>
              <a:rPr lang="fr-FR" dirty="0"/>
              <a:t>formation en alternance ?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EE8D4755-4CC4-A421-95F1-3DB3018EE39E}"/>
              </a:ext>
            </a:extLst>
          </p:cNvPr>
          <p:cNvSpPr/>
          <p:nvPr/>
        </p:nvSpPr>
        <p:spPr>
          <a:xfrm>
            <a:off x="1275443" y="2209800"/>
            <a:ext cx="2815771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13 ans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413581B-6EC8-A97F-9B3F-C0D55DC7FC4C}"/>
              </a:ext>
            </a:extLst>
          </p:cNvPr>
          <p:cNvSpPr/>
          <p:nvPr/>
        </p:nvSpPr>
        <p:spPr>
          <a:xfrm>
            <a:off x="4751615" y="2209800"/>
            <a:ext cx="2815771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16 ans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25DAC54-68E7-33C6-F7F8-D678EA1C2EDB}"/>
              </a:ext>
            </a:extLst>
          </p:cNvPr>
          <p:cNvSpPr/>
          <p:nvPr/>
        </p:nvSpPr>
        <p:spPr>
          <a:xfrm>
            <a:off x="8227787" y="2209800"/>
            <a:ext cx="2815771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18 ans</a:t>
            </a:r>
          </a:p>
        </p:txBody>
      </p:sp>
    </p:spTree>
    <p:extLst>
      <p:ext uri="{BB962C8B-B14F-4D97-AF65-F5344CB8AC3E}">
        <p14:creationId xmlns:p14="http://schemas.microsoft.com/office/powerpoint/2010/main" val="556665947"/>
      </p:ext>
    </p:extLst>
  </p:cSld>
  <p:clrMapOvr>
    <a:masterClrMapping/>
  </p:clrMapOvr>
  <p:transition spd="slow" advClick="0" advTm="10000">
    <p:fade/>
  </p:transition>
</p:sld>
</file>

<file path=ppt/theme/theme1.xml><?xml version="1.0" encoding="utf-8"?>
<a:theme xmlns:a="http://schemas.openxmlformats.org/drawingml/2006/main" name="Modèle par défaut">
  <a:themeElements>
    <a:clrScheme name="Modèle par défaut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8" ma:contentTypeDescription="Crée un document." ma:contentTypeScope="" ma:versionID="58112cb1bc8d03f92d0bb488b214495e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23e3929396907b5b1caa749957080096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A569C5C-8C19-4DAB-9E84-48AE426AC4C0}">
  <ds:schemaRefs>
    <ds:schemaRef ds:uri="http://schemas.microsoft.com/office/2006/metadata/properties"/>
    <ds:schemaRef ds:uri="http://schemas.microsoft.com/office/infopath/2007/PartnerControls"/>
    <ds:schemaRef ds:uri="3a0a6138-9419-40d6-bf0b-851727aaa315"/>
    <ds:schemaRef ds:uri="271254ee-1e7f-4a9d-a7d2-a2302e6e5eb2"/>
  </ds:schemaRefs>
</ds:datastoreItem>
</file>

<file path=customXml/itemProps2.xml><?xml version="1.0" encoding="utf-8"?>
<ds:datastoreItem xmlns:ds="http://schemas.openxmlformats.org/officeDocument/2006/customXml" ds:itemID="{5C24FD14-A4FF-49ED-AE21-14FD2DDD10E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A96ED0D-191D-4F9A-B4F6-0424E36F08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326</Words>
  <Application>Microsoft Office PowerPoint</Application>
  <PresentationFormat>Grand écran</PresentationFormat>
  <Paragraphs>64</Paragraphs>
  <Slides>9</Slides>
  <Notes>8</Notes>
  <HiddenSlides>0</HiddenSlides>
  <MMClips>1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2" baseType="lpstr">
      <vt:lpstr>Aptos</vt:lpstr>
      <vt:lpstr>Arial</vt:lpstr>
      <vt:lpstr>Modèle par défaut</vt:lpstr>
      <vt:lpstr>L’apprentissage</vt:lpstr>
      <vt:lpstr>Une formation en alternance pour qui ?</vt:lpstr>
      <vt:lpstr>Exemples de diplômes de la filière Vente</vt:lpstr>
      <vt:lpstr>L’alternance se joue à 3…</vt:lpstr>
      <vt:lpstr>Un emploi rémunéré</vt:lpstr>
      <vt:lpstr>Taux de réussite en 2021</vt:lpstr>
      <vt:lpstr>Interview de Benoît, apprenti en BTS MCO</vt:lpstr>
      <vt:lpstr>L’alternance en CFA c’est aussi Le programme Leonardo : des échanges avec l’étranger</vt:lpstr>
      <vt:lpstr>Quel âge minimum pour suivre une formation en alternance 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Emmanuel Barraud - La Clef Numérique</dc:creator>
  <cp:lastModifiedBy>Emmanuel BARRAUD</cp:lastModifiedBy>
  <cp:revision>4</cp:revision>
  <dcterms:created xsi:type="dcterms:W3CDTF">2024-10-17T11:58:29Z</dcterms:created>
  <dcterms:modified xsi:type="dcterms:W3CDTF">2024-10-22T11:07:55Z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0x01010037A60B5079794642ABE7A59ACB049E0C</vt:lpwstr>
  </property>
</Properties>
</file>